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797675" cy="9926638"/>
  <p:embeddedFontLst>
    <p:embeddedFont>
      <p:font typeface="Calibri" panose="020F0502020204030204" pitchFamily="34" charset="0"/>
      <p:regular r:id="rId24"/>
      <p:bold r:id="rId25"/>
      <p:italic r:id="rId26"/>
      <p:boldItalic r:id="rId27"/>
    </p:embeddedFont>
    <p:embeddedFont>
      <p:font typeface="Lato" panose="020B0604020202020204" charset="0"/>
      <p:regular r:id="rId28"/>
      <p:bold r:id="rId29"/>
      <p:italic r:id="rId30"/>
      <p:boldItalic r:id="rId31"/>
    </p:embeddedFont>
    <p:embeddedFont>
      <p:font typeface="Lato Hairline" panose="020B0604020202020204" charset="0"/>
      <p:regular r:id="rId32"/>
      <p:italic r:id="rId33"/>
    </p:embeddedFont>
    <p:embeddedFont>
      <p:font typeface="Poppins Black" panose="020B0604020202020204" charset="0"/>
      <p:bold r:id="rId34"/>
      <p:boldItalic r:id="rId35"/>
    </p:embeddedFont>
    <p:embeddedFont>
      <p:font typeface="Trebuchet MS" panose="020B0603020202020204" pitchFamily="3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g8QwH647iee/pA1Kxde4BPWoAD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5"/>
    <a:srgbClr val="53AD32"/>
    <a:srgbClr val="0D73B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0"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813" cy="495300"/>
          </a:xfrm>
          <a:prstGeom prst="rect">
            <a:avLst/>
          </a:prstGeom>
          <a:noFill/>
          <a:ln>
            <a:noFill/>
          </a:ln>
        </p:spPr>
        <p:txBody>
          <a:bodyPr spcFirstLastPara="1" wrap="square" lIns="95525" tIns="47750" rIns="95525" bIns="47750" anchor="t" anchorCtr="0">
            <a:noAutofit/>
          </a:bodyPr>
          <a:lstStyle>
            <a:lvl1pPr marR="0" lvl="0" algn="l"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4" name="Google Shape;4;n"/>
          <p:cNvSpPr txBox="1">
            <a:spLocks noGrp="1"/>
          </p:cNvSpPr>
          <p:nvPr>
            <p:ph type="dt" idx="10"/>
          </p:nvPr>
        </p:nvSpPr>
        <p:spPr>
          <a:xfrm>
            <a:off x="3852863" y="0"/>
            <a:ext cx="2944812" cy="495300"/>
          </a:xfrm>
          <a:prstGeom prst="rect">
            <a:avLst/>
          </a:prstGeom>
          <a:noFill/>
          <a:ln>
            <a:noFill/>
          </a:ln>
        </p:spPr>
        <p:txBody>
          <a:bodyPr spcFirstLastPara="1" wrap="square" lIns="95525" tIns="47750" rIns="95525" bIns="47750" anchor="t" anchorCtr="0">
            <a:noAutofit/>
          </a:bodyPr>
          <a:lstStyle>
            <a:lvl1pPr marR="0" lvl="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5" name="Google Shape;5;n"/>
          <p:cNvSpPr>
            <a:spLocks noGrp="1" noRot="1" noChangeAspect="1"/>
          </p:cNvSpPr>
          <p:nvPr>
            <p:ph type="sldImg" idx="3"/>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338"/>
            <a:ext cx="2944813" cy="495300"/>
          </a:xfrm>
          <a:prstGeom prst="rect">
            <a:avLst/>
          </a:prstGeom>
          <a:noFill/>
          <a:ln>
            <a:noFill/>
          </a:ln>
        </p:spPr>
        <p:txBody>
          <a:bodyPr spcFirstLastPara="1" wrap="square" lIns="95525" tIns="47750" rIns="95525" bIns="47750" anchor="b" anchorCtr="0">
            <a:noAutofit/>
          </a:bodyPr>
          <a:lstStyle>
            <a:lvl1pPr marR="0" lvl="0" algn="l"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8" name="Google Shape;8;n"/>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b="0" i="0" u="none" strike="noStrike" cap="none">
                <a:solidFill>
                  <a:schemeClr val="dk1"/>
                </a:solidFill>
                <a:latin typeface="Times New Roman"/>
                <a:ea typeface="Times New Roman"/>
                <a:cs typeface="Times New Roman"/>
                <a:sym typeface="Times New Roman"/>
              </a:rPr>
              <a:t>‹Nº›</a:t>
            </a:fld>
            <a:endParaRPr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b="0" i="0" u="none" strike="noStrike" cap="none">
                <a:solidFill>
                  <a:schemeClr val="dk1"/>
                </a:solidFill>
                <a:latin typeface="Times New Roman"/>
                <a:ea typeface="Times New Roman"/>
                <a:cs typeface="Times New Roman"/>
                <a:sym typeface="Times New Roman"/>
              </a:rPr>
              <a:t>1</a:t>
            </a:fld>
            <a:endParaRPr sz="1400" b="0" i="0" u="none" strike="noStrike" cap="none">
              <a:solidFill>
                <a:schemeClr val="dk1"/>
              </a:solidFill>
              <a:latin typeface="Times New Roman"/>
              <a:ea typeface="Times New Roman"/>
              <a:cs typeface="Times New Roman"/>
              <a:sym typeface="Times New Roman"/>
            </a:endParaRPr>
          </a:p>
        </p:txBody>
      </p:sp>
      <p:sp>
        <p:nvSpPr>
          <p:cNvPr id="174" name="Google Shape;174;p1: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1" name="Google Shape;251;p9: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252" name="Google Shape;252;p9: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lvl="0" indent="0" algn="r" rtl="0">
              <a:lnSpc>
                <a:spcPct val="100000"/>
              </a:lnSpc>
              <a:spcBef>
                <a:spcPts val="0"/>
              </a:spcBef>
              <a:spcAft>
                <a:spcPts val="0"/>
              </a:spcAft>
              <a:buClr>
                <a:schemeClr val="dk1"/>
              </a:buClr>
              <a:buSzPts val="1400"/>
              <a:buFont typeface="Times New Roman"/>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268" name="Google Shape;268;p1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276" name="Google Shape;276;p11: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2: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285" name="Google Shape;285;p12: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293" name="Google Shape;293;p13: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4: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302" name="Google Shape;302;p14: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5: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309" name="Google Shape;309;p15: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6: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315" name="Google Shape;315;p16: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7: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323" name="Google Shape;323;p17: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8: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331" name="Google Shape;331;p18: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0646aba04_0_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0646aba04_0_0:notes"/>
          <p:cNvSpPr txBox="1">
            <a:spLocks noGrp="1"/>
          </p:cNvSpPr>
          <p:nvPr>
            <p:ph type="body" idx="1"/>
          </p:nvPr>
        </p:nvSpPr>
        <p:spPr>
          <a:xfrm>
            <a:off x="906463" y="4716463"/>
            <a:ext cx="4984800" cy="4465500"/>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183" name="Google Shape;183;g60646aba04_0_0:notes"/>
          <p:cNvSpPr txBox="1">
            <a:spLocks noGrp="1"/>
          </p:cNvSpPr>
          <p:nvPr>
            <p:ph type="sldNum" idx="12"/>
          </p:nvPr>
        </p:nvSpPr>
        <p:spPr>
          <a:xfrm>
            <a:off x="3852863" y="9431338"/>
            <a:ext cx="2944800" cy="495300"/>
          </a:xfrm>
          <a:prstGeom prst="rect">
            <a:avLst/>
          </a:prstGeom>
        </p:spPr>
        <p:txBody>
          <a:bodyPr spcFirstLastPara="1" wrap="square" lIns="95525" tIns="47750" rIns="95525" bIns="47750" anchor="b" anchorCtr="0">
            <a:noAutofit/>
          </a:bodyPr>
          <a:lstStyle/>
          <a:p>
            <a:pPr marL="0" lvl="0" indent="0" algn="r" rtl="0">
              <a:spcBef>
                <a:spcPts val="0"/>
              </a:spcBef>
              <a:spcAft>
                <a:spcPts val="0"/>
              </a:spcAft>
              <a:buClr>
                <a:schemeClr val="dk1"/>
              </a:buClr>
              <a:buSzPts val="1400"/>
              <a:buFont typeface="Times New Roman"/>
              <a:buNone/>
            </a:pPr>
            <a:fld id="{00000000-1234-1234-1234-123412341234}" type="slidenum">
              <a:rPr lang="es-E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2: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190" name="Google Shape;190;p2: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lvl="0" indent="0" algn="r" rtl="0">
              <a:lnSpc>
                <a:spcPct val="100000"/>
              </a:lnSpc>
              <a:spcBef>
                <a:spcPts val="0"/>
              </a:spcBef>
              <a:spcAft>
                <a:spcPts val="0"/>
              </a:spcAft>
              <a:buClr>
                <a:schemeClr val="dk1"/>
              </a:buClr>
              <a:buSzPts val="1400"/>
              <a:buFont typeface="Times New Roman"/>
              <a:buNone/>
            </a:pPr>
            <a:fld id="{00000000-1234-1234-1234-123412341234}" type="slidenum">
              <a:rPr lang="es-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4</a:t>
            </a:fld>
            <a:endParaRPr sz="1400">
              <a:solidFill>
                <a:schemeClr val="dk1"/>
              </a:solidFill>
              <a:latin typeface="Times New Roman"/>
              <a:ea typeface="Times New Roman"/>
              <a:cs typeface="Times New Roman"/>
              <a:sym typeface="Times New Roman"/>
            </a:endParaRPr>
          </a:p>
        </p:txBody>
      </p:sp>
      <p:sp>
        <p:nvSpPr>
          <p:cNvPr id="197" name="Google Shape;197;p3: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3: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9" name="Google Shape;209;p4: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210" name="Google Shape;210;p4: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lvl="0" indent="0" algn="r" rtl="0">
              <a:lnSpc>
                <a:spcPct val="100000"/>
              </a:lnSpc>
              <a:spcBef>
                <a:spcPts val="0"/>
              </a:spcBef>
              <a:spcAft>
                <a:spcPts val="0"/>
              </a:spcAft>
              <a:buClr>
                <a:schemeClr val="dk1"/>
              </a:buClr>
              <a:buSzPts val="1400"/>
              <a:buFont typeface="Times New Roman"/>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txBox="1">
            <a:spLocks noGrp="1"/>
          </p:cNvSpPr>
          <p:nvPr>
            <p:ph type="sldNum" idx="12"/>
          </p:nvPr>
        </p:nvSpPr>
        <p:spPr>
          <a:xfrm>
            <a:off x="3852863" y="9431338"/>
            <a:ext cx="2944812" cy="495300"/>
          </a:xfrm>
          <a:prstGeom prst="rect">
            <a:avLst/>
          </a:prstGeom>
          <a:noFill/>
          <a:ln>
            <a:noFill/>
          </a:ln>
        </p:spPr>
        <p:txBody>
          <a:bodyPr spcFirstLastPara="1" wrap="square" lIns="95525" tIns="47750" rIns="95525" bIns="47750" anchor="b"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s-ES" sz="1400">
                <a:solidFill>
                  <a:schemeClr val="dk1"/>
                </a:solidFill>
                <a:latin typeface="Times New Roman"/>
                <a:ea typeface="Times New Roman"/>
                <a:cs typeface="Times New Roman"/>
                <a:sym typeface="Times New Roman"/>
              </a:rPr>
              <a:t>6</a:t>
            </a:fld>
            <a:endParaRPr sz="1400">
              <a:solidFill>
                <a:schemeClr val="dk1"/>
              </a:solidFill>
              <a:latin typeface="Times New Roman"/>
              <a:ea typeface="Times New Roman"/>
              <a:cs typeface="Times New Roman"/>
              <a:sym typeface="Times New Roman"/>
            </a:endParaRPr>
          </a:p>
        </p:txBody>
      </p:sp>
      <p:sp>
        <p:nvSpPr>
          <p:cNvPr id="219" name="Google Shape;219;p5: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5:notes"/>
          <p:cNvSpPr txBox="1">
            <a:spLocks noGrp="1"/>
          </p:cNvSpPr>
          <p:nvPr>
            <p:ph type="body" idx="1"/>
          </p:nvPr>
        </p:nvSpPr>
        <p:spPr>
          <a:xfrm>
            <a:off x="906463" y="4716463"/>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230" name="Google Shape;230;p6: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237" name="Google Shape;237;p7: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906463" y="4716463"/>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244" name="Google Shape;244;p8: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479425" y="747977"/>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479425" y="1844824"/>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1"/>
        <p:cNvGrpSpPr/>
        <p:nvPr/>
      </p:nvGrpSpPr>
      <p:grpSpPr>
        <a:xfrm>
          <a:off x="0" y="0"/>
          <a:ext cx="0" cy="0"/>
          <a:chOff x="0" y="0"/>
          <a:chExt cx="0" cy="0"/>
        </a:xfrm>
      </p:grpSpPr>
      <p:sp>
        <p:nvSpPr>
          <p:cNvPr id="52" name="Google Shape;52;p29"/>
          <p:cNvSpPr txBox="1">
            <a:spLocks noGrp="1"/>
          </p:cNvSpPr>
          <p:nvPr>
            <p:ph type="title"/>
          </p:nvPr>
        </p:nvSpPr>
        <p:spPr>
          <a:xfrm rot="5400000">
            <a:off x="4797425" y="2635969"/>
            <a:ext cx="5721350" cy="205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29"/>
          <p:cNvSpPr txBox="1">
            <a:spLocks noGrp="1"/>
          </p:cNvSpPr>
          <p:nvPr>
            <p:ph type="body" idx="1"/>
          </p:nvPr>
        </p:nvSpPr>
        <p:spPr>
          <a:xfrm rot="5400000">
            <a:off x="606425" y="654769"/>
            <a:ext cx="572135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29"/>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ido" type="objOnly">
  <p:cSld name="OBJECT_ONLY">
    <p:spTree>
      <p:nvGrpSpPr>
        <p:cNvPr id="1" name="Shape 55"/>
        <p:cNvGrpSpPr/>
        <p:nvPr/>
      </p:nvGrpSpPr>
      <p:grpSpPr>
        <a:xfrm>
          <a:off x="0" y="0"/>
          <a:ext cx="0" cy="0"/>
          <a:chOff x="0" y="0"/>
          <a:chExt cx="0" cy="0"/>
        </a:xfrm>
      </p:grpSpPr>
      <p:sp>
        <p:nvSpPr>
          <p:cNvPr id="56" name="Google Shape;56;p30"/>
          <p:cNvSpPr txBox="1">
            <a:spLocks noGrp="1"/>
          </p:cNvSpPr>
          <p:nvPr>
            <p:ph type="body" idx="1"/>
          </p:nvPr>
        </p:nvSpPr>
        <p:spPr>
          <a:xfrm>
            <a:off x="457200" y="764704"/>
            <a:ext cx="8229600" cy="57213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30"/>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texto y 2 objetos" type="txAndTwoObj">
  <p:cSld name="TEXT_AND_TWO_OBJECTS">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468313" y="803994"/>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457200" y="1999381"/>
            <a:ext cx="4038600" cy="4525963"/>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55600" algn="l">
              <a:spcBef>
                <a:spcPts val="400"/>
              </a:spcBef>
              <a:spcAft>
                <a:spcPts val="0"/>
              </a:spcAft>
              <a:buSzPts val="2000"/>
              <a:buFont typeface="Calibri"/>
              <a:buChar char="•"/>
              <a:defRPr sz="2000"/>
            </a:lvl2pPr>
            <a:lvl3pPr marL="1371600" lvl="2" indent="-355600" algn="l">
              <a:spcBef>
                <a:spcPts val="400"/>
              </a:spcBef>
              <a:spcAft>
                <a:spcPts val="0"/>
              </a:spcAft>
              <a:buSzPts val="2000"/>
              <a:buChar char="–"/>
              <a:defRPr sz="20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31"/>
          <p:cNvSpPr txBox="1">
            <a:spLocks noGrp="1"/>
          </p:cNvSpPr>
          <p:nvPr>
            <p:ph type="body" idx="2"/>
          </p:nvPr>
        </p:nvSpPr>
        <p:spPr>
          <a:xfrm>
            <a:off x="4648200" y="1999381"/>
            <a:ext cx="4038600" cy="21859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31"/>
          <p:cNvSpPr txBox="1">
            <a:spLocks noGrp="1"/>
          </p:cNvSpPr>
          <p:nvPr>
            <p:ph type="body" idx="3"/>
          </p:nvPr>
        </p:nvSpPr>
        <p:spPr>
          <a:xfrm>
            <a:off x="4648200" y="4337769"/>
            <a:ext cx="4038600" cy="21875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31"/>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479425" y="747977"/>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1" name="Google Shape;71;p33"/>
          <p:cNvSpPr txBox="1">
            <a:spLocks noGrp="1"/>
          </p:cNvSpPr>
          <p:nvPr>
            <p:ph type="body" idx="1"/>
          </p:nvPr>
        </p:nvSpPr>
        <p:spPr>
          <a:xfrm>
            <a:off x="479425" y="1844824"/>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4000" b="1"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Font typeface="Calibri"/>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75" name="Google Shape;75;p34"/>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6"/>
        <p:cNvGrpSpPr/>
        <p:nvPr/>
      </p:nvGrpSpPr>
      <p:grpSpPr>
        <a:xfrm>
          <a:off x="0" y="0"/>
          <a:ext cx="0" cy="0"/>
          <a:chOff x="0" y="0"/>
          <a:chExt cx="0" cy="0"/>
        </a:xfrm>
      </p:grpSpPr>
      <p:sp>
        <p:nvSpPr>
          <p:cNvPr id="77" name="Google Shape;77;p35"/>
          <p:cNvSpPr txBox="1">
            <a:spLocks noGrp="1"/>
          </p:cNvSpPr>
          <p:nvPr>
            <p:ph type="title"/>
          </p:nvPr>
        </p:nvSpPr>
        <p:spPr>
          <a:xfrm>
            <a:off x="468312" y="996369"/>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8" name="Google Shape;78;p35"/>
          <p:cNvSpPr txBox="1">
            <a:spLocks noGrp="1"/>
          </p:cNvSpPr>
          <p:nvPr>
            <p:ph type="body" idx="1"/>
          </p:nvPr>
        </p:nvSpPr>
        <p:spPr>
          <a:xfrm>
            <a:off x="446087" y="1976967"/>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79" name="Google Shape;79;p35"/>
          <p:cNvSpPr txBox="1">
            <a:spLocks noGrp="1"/>
          </p:cNvSpPr>
          <p:nvPr>
            <p:ph type="body" idx="2"/>
          </p:nvPr>
        </p:nvSpPr>
        <p:spPr>
          <a:xfrm>
            <a:off x="4637087" y="1976967"/>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80" name="Google Shape;80;p35"/>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1"/>
        <p:cNvGrpSpPr/>
        <p:nvPr/>
      </p:nvGrpSpPr>
      <p:grpSpPr>
        <a:xfrm>
          <a:off x="0" y="0"/>
          <a:ext cx="0" cy="0"/>
          <a:chOff x="0" y="0"/>
          <a:chExt cx="0" cy="0"/>
        </a:xfrm>
      </p:grpSpPr>
      <p:sp>
        <p:nvSpPr>
          <p:cNvPr id="82" name="Google Shape;82;p36"/>
          <p:cNvSpPr txBox="1">
            <a:spLocks noGrp="1"/>
          </p:cNvSpPr>
          <p:nvPr>
            <p:ph type="title"/>
          </p:nvPr>
        </p:nvSpPr>
        <p:spPr>
          <a:xfrm>
            <a:off x="528191" y="808585"/>
            <a:ext cx="82296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36"/>
          <p:cNvSpPr txBox="1">
            <a:spLocks noGrp="1"/>
          </p:cNvSpPr>
          <p:nvPr>
            <p:ph type="body" idx="1"/>
          </p:nvPr>
        </p:nvSpPr>
        <p:spPr>
          <a:xfrm>
            <a:off x="528191" y="2069060"/>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84" name="Google Shape;84;p36"/>
          <p:cNvSpPr txBox="1">
            <a:spLocks noGrp="1"/>
          </p:cNvSpPr>
          <p:nvPr>
            <p:ph type="body" idx="2"/>
          </p:nvPr>
        </p:nvSpPr>
        <p:spPr>
          <a:xfrm>
            <a:off x="528191" y="2708822"/>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85" name="Google Shape;85;p36"/>
          <p:cNvSpPr txBox="1">
            <a:spLocks noGrp="1"/>
          </p:cNvSpPr>
          <p:nvPr>
            <p:ph type="body" idx="3"/>
          </p:nvPr>
        </p:nvSpPr>
        <p:spPr>
          <a:xfrm>
            <a:off x="4716016" y="2069060"/>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86" name="Google Shape;86;p36"/>
          <p:cNvSpPr txBox="1">
            <a:spLocks noGrp="1"/>
          </p:cNvSpPr>
          <p:nvPr>
            <p:ph type="body" idx="4"/>
          </p:nvPr>
        </p:nvSpPr>
        <p:spPr>
          <a:xfrm>
            <a:off x="4716016" y="2708822"/>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87" name="Google Shape;87;p36"/>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88"/>
        <p:cNvGrpSpPr/>
        <p:nvPr/>
      </p:nvGrpSpPr>
      <p:grpSpPr>
        <a:xfrm>
          <a:off x="0" y="0"/>
          <a:ext cx="0" cy="0"/>
          <a:chOff x="0" y="0"/>
          <a:chExt cx="0" cy="0"/>
        </a:xfrm>
      </p:grpSpPr>
      <p:sp>
        <p:nvSpPr>
          <p:cNvPr id="89" name="Google Shape;89;p37"/>
          <p:cNvSpPr txBox="1">
            <a:spLocks noGrp="1"/>
          </p:cNvSpPr>
          <p:nvPr>
            <p:ph type="title"/>
          </p:nvPr>
        </p:nvSpPr>
        <p:spPr>
          <a:xfrm>
            <a:off x="468312" y="836712"/>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2"/>
        <p:cNvGrpSpPr/>
        <p:nvPr/>
      </p:nvGrpSpPr>
      <p:grpSpPr>
        <a:xfrm>
          <a:off x="0" y="0"/>
          <a:ext cx="0" cy="0"/>
          <a:chOff x="0" y="0"/>
          <a:chExt cx="0" cy="0"/>
        </a:xfrm>
      </p:grpSpPr>
      <p:sp>
        <p:nvSpPr>
          <p:cNvPr id="93" name="Google Shape;93;p39"/>
          <p:cNvSpPr txBox="1">
            <a:spLocks noGrp="1"/>
          </p:cNvSpPr>
          <p:nvPr>
            <p:ph type="title"/>
          </p:nvPr>
        </p:nvSpPr>
        <p:spPr>
          <a:xfrm>
            <a:off x="518046" y="776287"/>
            <a:ext cx="3008313" cy="11620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4" name="Google Shape;94;p39"/>
          <p:cNvSpPr txBox="1">
            <a:spLocks noGrp="1"/>
          </p:cNvSpPr>
          <p:nvPr>
            <p:ph type="body" idx="1"/>
          </p:nvPr>
        </p:nvSpPr>
        <p:spPr>
          <a:xfrm>
            <a:off x="3635896" y="776287"/>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Font typeface="Calibri"/>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95" name="Google Shape;95;p39"/>
          <p:cNvSpPr txBox="1">
            <a:spLocks noGrp="1"/>
          </p:cNvSpPr>
          <p:nvPr>
            <p:ph type="body" idx="2"/>
          </p:nvPr>
        </p:nvSpPr>
        <p:spPr>
          <a:xfrm>
            <a:off x="518046" y="1938337"/>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96" name="Google Shape;96;p39"/>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7"/>
        <p:cNvGrpSpPr/>
        <p:nvPr/>
      </p:nvGrpSpPr>
      <p:grpSpPr>
        <a:xfrm>
          <a:off x="0" y="0"/>
          <a:ext cx="0" cy="0"/>
          <a:chOff x="0" y="0"/>
          <a:chExt cx="0" cy="0"/>
        </a:xfrm>
      </p:grpSpPr>
      <p:sp>
        <p:nvSpPr>
          <p:cNvPr id="98" name="Google Shape;98;p40"/>
          <p:cNvSpPr txBox="1">
            <a:spLocks noGrp="1"/>
          </p:cNvSpPr>
          <p:nvPr>
            <p:ph type="title"/>
          </p:nvPr>
        </p:nvSpPr>
        <p:spPr>
          <a:xfrm>
            <a:off x="1792288" y="5225752"/>
            <a:ext cx="5486400" cy="5667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9" name="Google Shape;99;p40"/>
          <p:cNvSpPr>
            <a:spLocks noGrp="1"/>
          </p:cNvSpPr>
          <p:nvPr>
            <p:ph type="pic" idx="2"/>
          </p:nvPr>
        </p:nvSpPr>
        <p:spPr>
          <a:xfrm>
            <a:off x="1792288" y="1037927"/>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99CC00"/>
              </a:buClr>
              <a:buSzPts val="3200"/>
              <a:buFont typeface="Noto Sans Symbols"/>
              <a:buNone/>
              <a:defRPr sz="3200" b="0" i="0" u="none" strike="noStrike" cap="none">
                <a:solidFill>
                  <a:srgbClr val="000000"/>
                </a:solidFill>
                <a:latin typeface="Calibri"/>
                <a:ea typeface="Calibri"/>
                <a:cs typeface="Calibri"/>
                <a:sym typeface="Calibri"/>
              </a:defRPr>
            </a:lvl1pPr>
            <a:lvl2pPr marR="0" lvl="1" algn="l" rtl="0">
              <a:spcBef>
                <a:spcPts val="560"/>
              </a:spcBef>
              <a:spcAft>
                <a:spcPts val="0"/>
              </a:spcAft>
              <a:buClr>
                <a:srgbClr val="99CC00"/>
              </a:buClr>
              <a:buSzPts val="2800"/>
              <a:buFont typeface="Calibri"/>
              <a:buNone/>
              <a:defRPr sz="2800" b="0" i="0" u="none" strike="noStrike" cap="none">
                <a:solidFill>
                  <a:srgbClr val="000000"/>
                </a:solidFill>
                <a:latin typeface="Calibri"/>
                <a:ea typeface="Calibri"/>
                <a:cs typeface="Calibri"/>
                <a:sym typeface="Calibri"/>
              </a:defRPr>
            </a:lvl2pPr>
            <a:lvl3pPr marR="0" lvl="2" algn="l" rtl="0">
              <a:spcBef>
                <a:spcPts val="480"/>
              </a:spcBef>
              <a:spcAft>
                <a:spcPts val="0"/>
              </a:spcAft>
              <a:buClr>
                <a:srgbClr val="99CC00"/>
              </a:buClr>
              <a:buSzPts val="2400"/>
              <a:buFont typeface="Verdana"/>
              <a:buNone/>
              <a:defRPr sz="2400" b="0" i="0" u="none" strike="noStrike" cap="none">
                <a:solidFill>
                  <a:srgbClr val="000000"/>
                </a:solidFill>
                <a:latin typeface="Calibri"/>
                <a:ea typeface="Calibri"/>
                <a:cs typeface="Calibri"/>
                <a:sym typeface="Calibri"/>
              </a:defRPr>
            </a:lvl3pPr>
            <a:lvl4pPr marR="0" lvl="3"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4pPr>
            <a:lvl5pPr marR="0" lvl="4"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5pPr>
            <a:lvl6pPr marR="0" lvl="5"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6pPr>
            <a:lvl7pPr marR="0" lvl="6"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7pPr>
            <a:lvl8pPr marR="0" lvl="7"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8pPr>
            <a:lvl9pPr marR="0" lvl="8"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9pPr>
          </a:lstStyle>
          <a:p>
            <a:endParaRPr/>
          </a:p>
        </p:txBody>
      </p:sp>
      <p:sp>
        <p:nvSpPr>
          <p:cNvPr id="100" name="Google Shape;100;p40"/>
          <p:cNvSpPr txBox="1">
            <a:spLocks noGrp="1"/>
          </p:cNvSpPr>
          <p:nvPr>
            <p:ph type="body" idx="1"/>
          </p:nvPr>
        </p:nvSpPr>
        <p:spPr>
          <a:xfrm>
            <a:off x="1792288" y="5792490"/>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01" name="Google Shape;101;p40"/>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02"/>
        <p:cNvGrpSpPr/>
        <p:nvPr/>
      </p:nvGrpSpPr>
      <p:grpSpPr>
        <a:xfrm>
          <a:off x="0" y="0"/>
          <a:ext cx="0" cy="0"/>
          <a:chOff x="0" y="0"/>
          <a:chExt cx="0" cy="0"/>
        </a:xfrm>
      </p:grpSpPr>
      <p:sp>
        <p:nvSpPr>
          <p:cNvPr id="103" name="Google Shape;103;p41"/>
          <p:cNvSpPr txBox="1">
            <a:spLocks noGrp="1"/>
          </p:cNvSpPr>
          <p:nvPr>
            <p:ph type="title"/>
          </p:nvPr>
        </p:nvSpPr>
        <p:spPr>
          <a:xfrm>
            <a:off x="479425" y="902534"/>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4" name="Google Shape;104;p41"/>
          <p:cNvSpPr txBox="1">
            <a:spLocks noGrp="1"/>
          </p:cNvSpPr>
          <p:nvPr>
            <p:ph type="body" idx="1"/>
          </p:nvPr>
        </p:nvSpPr>
        <p:spPr>
          <a:xfrm rot="5400000">
            <a:off x="2331243" y="147562"/>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5"/>
        <p:cNvGrpSpPr/>
        <p:nvPr/>
      </p:nvGrpSpPr>
      <p:grpSpPr>
        <a:xfrm>
          <a:off x="0" y="0"/>
          <a:ext cx="0" cy="0"/>
          <a:chOff x="0" y="0"/>
          <a:chExt cx="0" cy="0"/>
        </a:xfrm>
      </p:grpSpPr>
      <p:sp>
        <p:nvSpPr>
          <p:cNvPr id="106" name="Google Shape;106;p42"/>
          <p:cNvSpPr txBox="1">
            <a:spLocks noGrp="1"/>
          </p:cNvSpPr>
          <p:nvPr>
            <p:ph type="title"/>
          </p:nvPr>
        </p:nvSpPr>
        <p:spPr>
          <a:xfrm rot="5400000">
            <a:off x="4797425" y="2635969"/>
            <a:ext cx="5721350" cy="205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7" name="Google Shape;107;p42"/>
          <p:cNvSpPr txBox="1">
            <a:spLocks noGrp="1"/>
          </p:cNvSpPr>
          <p:nvPr>
            <p:ph type="body" idx="1"/>
          </p:nvPr>
        </p:nvSpPr>
        <p:spPr>
          <a:xfrm rot="5400000">
            <a:off x="606425" y="654769"/>
            <a:ext cx="572135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8" name="Google Shape;108;p42"/>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ido" type="objOnly">
  <p:cSld name="OBJECT_ONLY">
    <p:spTree>
      <p:nvGrpSpPr>
        <p:cNvPr id="1" name="Shape 109"/>
        <p:cNvGrpSpPr/>
        <p:nvPr/>
      </p:nvGrpSpPr>
      <p:grpSpPr>
        <a:xfrm>
          <a:off x="0" y="0"/>
          <a:ext cx="0" cy="0"/>
          <a:chOff x="0" y="0"/>
          <a:chExt cx="0" cy="0"/>
        </a:xfrm>
      </p:grpSpPr>
      <p:sp>
        <p:nvSpPr>
          <p:cNvPr id="110" name="Google Shape;110;p43"/>
          <p:cNvSpPr txBox="1">
            <a:spLocks noGrp="1"/>
          </p:cNvSpPr>
          <p:nvPr>
            <p:ph type="body" idx="1"/>
          </p:nvPr>
        </p:nvSpPr>
        <p:spPr>
          <a:xfrm>
            <a:off x="457200" y="764704"/>
            <a:ext cx="8229600" cy="57213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1" name="Google Shape;111;p43"/>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texto y 2 objetos" type="txAndTwoObj">
  <p:cSld name="TEXT_AND_TWO_OBJECTS">
    <p:spTree>
      <p:nvGrpSpPr>
        <p:cNvPr id="1" name="Shape 112"/>
        <p:cNvGrpSpPr/>
        <p:nvPr/>
      </p:nvGrpSpPr>
      <p:grpSpPr>
        <a:xfrm>
          <a:off x="0" y="0"/>
          <a:ext cx="0" cy="0"/>
          <a:chOff x="0" y="0"/>
          <a:chExt cx="0" cy="0"/>
        </a:xfrm>
      </p:grpSpPr>
      <p:sp>
        <p:nvSpPr>
          <p:cNvPr id="113" name="Google Shape;113;p44"/>
          <p:cNvSpPr txBox="1">
            <a:spLocks noGrp="1"/>
          </p:cNvSpPr>
          <p:nvPr>
            <p:ph type="title"/>
          </p:nvPr>
        </p:nvSpPr>
        <p:spPr>
          <a:xfrm>
            <a:off x="468313" y="803994"/>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4" name="Google Shape;114;p44"/>
          <p:cNvSpPr txBox="1">
            <a:spLocks noGrp="1"/>
          </p:cNvSpPr>
          <p:nvPr>
            <p:ph type="body" idx="1"/>
          </p:nvPr>
        </p:nvSpPr>
        <p:spPr>
          <a:xfrm>
            <a:off x="457200" y="1999381"/>
            <a:ext cx="4038600" cy="4525963"/>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55600" algn="l">
              <a:spcBef>
                <a:spcPts val="400"/>
              </a:spcBef>
              <a:spcAft>
                <a:spcPts val="0"/>
              </a:spcAft>
              <a:buSzPts val="2000"/>
              <a:buFont typeface="Calibri"/>
              <a:buChar char="•"/>
              <a:defRPr sz="2000"/>
            </a:lvl2pPr>
            <a:lvl3pPr marL="1371600" lvl="2" indent="-355600" algn="l">
              <a:spcBef>
                <a:spcPts val="400"/>
              </a:spcBef>
              <a:spcAft>
                <a:spcPts val="0"/>
              </a:spcAft>
              <a:buSzPts val="2000"/>
              <a:buChar char="–"/>
              <a:defRPr sz="20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5" name="Google Shape;115;p44"/>
          <p:cNvSpPr txBox="1">
            <a:spLocks noGrp="1"/>
          </p:cNvSpPr>
          <p:nvPr>
            <p:ph type="body" idx="2"/>
          </p:nvPr>
        </p:nvSpPr>
        <p:spPr>
          <a:xfrm>
            <a:off x="4648200" y="1999381"/>
            <a:ext cx="4038600" cy="21859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6" name="Google Shape;116;p44"/>
          <p:cNvSpPr txBox="1">
            <a:spLocks noGrp="1"/>
          </p:cNvSpPr>
          <p:nvPr>
            <p:ph type="body" idx="3"/>
          </p:nvPr>
        </p:nvSpPr>
        <p:spPr>
          <a:xfrm>
            <a:off x="4648200" y="4337769"/>
            <a:ext cx="4038600" cy="21875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7" name="Google Shape;117;p44"/>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23"/>
        <p:cNvGrpSpPr/>
        <p:nvPr/>
      </p:nvGrpSpPr>
      <p:grpSpPr>
        <a:xfrm>
          <a:off x="0" y="0"/>
          <a:ext cx="0" cy="0"/>
          <a:chOff x="0" y="0"/>
          <a:chExt cx="0" cy="0"/>
        </a:xfrm>
      </p:grpSpPr>
      <p:sp>
        <p:nvSpPr>
          <p:cNvPr id="124" name="Google Shape;124;p46"/>
          <p:cNvSpPr txBox="1">
            <a:spLocks noGrp="1"/>
          </p:cNvSpPr>
          <p:nvPr>
            <p:ph type="title"/>
          </p:nvPr>
        </p:nvSpPr>
        <p:spPr>
          <a:xfrm>
            <a:off x="479425" y="747977"/>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5" name="Google Shape;125;p46"/>
          <p:cNvSpPr txBox="1">
            <a:spLocks noGrp="1"/>
          </p:cNvSpPr>
          <p:nvPr>
            <p:ph type="body" idx="1"/>
          </p:nvPr>
        </p:nvSpPr>
        <p:spPr>
          <a:xfrm>
            <a:off x="479425" y="1844824"/>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26"/>
        <p:cNvGrpSpPr/>
        <p:nvPr/>
      </p:nvGrpSpPr>
      <p:grpSpPr>
        <a:xfrm>
          <a:off x="0" y="0"/>
          <a:ext cx="0" cy="0"/>
          <a:chOff x="0" y="0"/>
          <a:chExt cx="0" cy="0"/>
        </a:xfrm>
      </p:grpSpPr>
      <p:sp>
        <p:nvSpPr>
          <p:cNvPr id="127" name="Google Shape;127;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4000" b="1"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8" name="Google Shape;128;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Font typeface="Calibri"/>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129" name="Google Shape;129;p47"/>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30"/>
        <p:cNvGrpSpPr/>
        <p:nvPr/>
      </p:nvGrpSpPr>
      <p:grpSpPr>
        <a:xfrm>
          <a:off x="0" y="0"/>
          <a:ext cx="0" cy="0"/>
          <a:chOff x="0" y="0"/>
          <a:chExt cx="0" cy="0"/>
        </a:xfrm>
      </p:grpSpPr>
      <p:sp>
        <p:nvSpPr>
          <p:cNvPr id="131" name="Google Shape;131;p48"/>
          <p:cNvSpPr txBox="1">
            <a:spLocks noGrp="1"/>
          </p:cNvSpPr>
          <p:nvPr>
            <p:ph type="title"/>
          </p:nvPr>
        </p:nvSpPr>
        <p:spPr>
          <a:xfrm>
            <a:off x="468312" y="996369"/>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2" name="Google Shape;132;p48"/>
          <p:cNvSpPr txBox="1">
            <a:spLocks noGrp="1"/>
          </p:cNvSpPr>
          <p:nvPr>
            <p:ph type="body" idx="1"/>
          </p:nvPr>
        </p:nvSpPr>
        <p:spPr>
          <a:xfrm>
            <a:off x="446087" y="1976967"/>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33" name="Google Shape;133;p48"/>
          <p:cNvSpPr txBox="1">
            <a:spLocks noGrp="1"/>
          </p:cNvSpPr>
          <p:nvPr>
            <p:ph type="body" idx="2"/>
          </p:nvPr>
        </p:nvSpPr>
        <p:spPr>
          <a:xfrm>
            <a:off x="4637087" y="1976967"/>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34" name="Google Shape;134;p48"/>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35"/>
        <p:cNvGrpSpPr/>
        <p:nvPr/>
      </p:nvGrpSpPr>
      <p:grpSpPr>
        <a:xfrm>
          <a:off x="0" y="0"/>
          <a:ext cx="0" cy="0"/>
          <a:chOff x="0" y="0"/>
          <a:chExt cx="0" cy="0"/>
        </a:xfrm>
      </p:grpSpPr>
      <p:sp>
        <p:nvSpPr>
          <p:cNvPr id="136" name="Google Shape;136;p49"/>
          <p:cNvSpPr txBox="1">
            <a:spLocks noGrp="1"/>
          </p:cNvSpPr>
          <p:nvPr>
            <p:ph type="title"/>
          </p:nvPr>
        </p:nvSpPr>
        <p:spPr>
          <a:xfrm>
            <a:off x="528191" y="808585"/>
            <a:ext cx="82296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7" name="Google Shape;137;p49"/>
          <p:cNvSpPr txBox="1">
            <a:spLocks noGrp="1"/>
          </p:cNvSpPr>
          <p:nvPr>
            <p:ph type="body" idx="1"/>
          </p:nvPr>
        </p:nvSpPr>
        <p:spPr>
          <a:xfrm>
            <a:off x="528191" y="2069060"/>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38" name="Google Shape;138;p49"/>
          <p:cNvSpPr txBox="1">
            <a:spLocks noGrp="1"/>
          </p:cNvSpPr>
          <p:nvPr>
            <p:ph type="body" idx="2"/>
          </p:nvPr>
        </p:nvSpPr>
        <p:spPr>
          <a:xfrm>
            <a:off x="528191" y="2708822"/>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39" name="Google Shape;139;p49"/>
          <p:cNvSpPr txBox="1">
            <a:spLocks noGrp="1"/>
          </p:cNvSpPr>
          <p:nvPr>
            <p:ph type="body" idx="3"/>
          </p:nvPr>
        </p:nvSpPr>
        <p:spPr>
          <a:xfrm>
            <a:off x="4716016" y="2069060"/>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40" name="Google Shape;140;p49"/>
          <p:cNvSpPr txBox="1">
            <a:spLocks noGrp="1"/>
          </p:cNvSpPr>
          <p:nvPr>
            <p:ph type="body" idx="4"/>
          </p:nvPr>
        </p:nvSpPr>
        <p:spPr>
          <a:xfrm>
            <a:off x="4716016" y="2708822"/>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41" name="Google Shape;141;p49"/>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142"/>
        <p:cNvGrpSpPr/>
        <p:nvPr/>
      </p:nvGrpSpPr>
      <p:grpSpPr>
        <a:xfrm>
          <a:off x="0" y="0"/>
          <a:ext cx="0" cy="0"/>
          <a:chOff x="0" y="0"/>
          <a:chExt cx="0" cy="0"/>
        </a:xfrm>
      </p:grpSpPr>
      <p:sp>
        <p:nvSpPr>
          <p:cNvPr id="143" name="Google Shape;143;p50"/>
          <p:cNvSpPr txBox="1">
            <a:spLocks noGrp="1"/>
          </p:cNvSpPr>
          <p:nvPr>
            <p:ph type="title"/>
          </p:nvPr>
        </p:nvSpPr>
        <p:spPr>
          <a:xfrm>
            <a:off x="468312" y="836712"/>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4" name="Google Shape;144;p50"/>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4000" b="1"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 name="Google Shape;21;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Font typeface="Calibri"/>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22" name="Google Shape;22;p22"/>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5"/>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46"/>
        <p:cNvGrpSpPr/>
        <p:nvPr/>
      </p:nvGrpSpPr>
      <p:grpSpPr>
        <a:xfrm>
          <a:off x="0" y="0"/>
          <a:ext cx="0" cy="0"/>
          <a:chOff x="0" y="0"/>
          <a:chExt cx="0" cy="0"/>
        </a:xfrm>
      </p:grpSpPr>
      <p:sp>
        <p:nvSpPr>
          <p:cNvPr id="147" name="Google Shape;147;p52"/>
          <p:cNvSpPr txBox="1">
            <a:spLocks noGrp="1"/>
          </p:cNvSpPr>
          <p:nvPr>
            <p:ph type="title"/>
          </p:nvPr>
        </p:nvSpPr>
        <p:spPr>
          <a:xfrm>
            <a:off x="518046" y="776287"/>
            <a:ext cx="3008313" cy="11620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8" name="Google Shape;148;p52"/>
          <p:cNvSpPr txBox="1">
            <a:spLocks noGrp="1"/>
          </p:cNvSpPr>
          <p:nvPr>
            <p:ph type="body" idx="1"/>
          </p:nvPr>
        </p:nvSpPr>
        <p:spPr>
          <a:xfrm>
            <a:off x="3635896" y="776287"/>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Font typeface="Calibri"/>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149" name="Google Shape;149;p52"/>
          <p:cNvSpPr txBox="1">
            <a:spLocks noGrp="1"/>
          </p:cNvSpPr>
          <p:nvPr>
            <p:ph type="body" idx="2"/>
          </p:nvPr>
        </p:nvSpPr>
        <p:spPr>
          <a:xfrm>
            <a:off x="518046" y="1938337"/>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50" name="Google Shape;150;p52"/>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51"/>
        <p:cNvGrpSpPr/>
        <p:nvPr/>
      </p:nvGrpSpPr>
      <p:grpSpPr>
        <a:xfrm>
          <a:off x="0" y="0"/>
          <a:ext cx="0" cy="0"/>
          <a:chOff x="0" y="0"/>
          <a:chExt cx="0" cy="0"/>
        </a:xfrm>
      </p:grpSpPr>
      <p:sp>
        <p:nvSpPr>
          <p:cNvPr id="152" name="Google Shape;152;p53"/>
          <p:cNvSpPr txBox="1">
            <a:spLocks noGrp="1"/>
          </p:cNvSpPr>
          <p:nvPr>
            <p:ph type="title"/>
          </p:nvPr>
        </p:nvSpPr>
        <p:spPr>
          <a:xfrm>
            <a:off x="1792288" y="5225752"/>
            <a:ext cx="5486400" cy="5667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3" name="Google Shape;153;p53"/>
          <p:cNvSpPr>
            <a:spLocks noGrp="1"/>
          </p:cNvSpPr>
          <p:nvPr>
            <p:ph type="pic" idx="2"/>
          </p:nvPr>
        </p:nvSpPr>
        <p:spPr>
          <a:xfrm>
            <a:off x="1792288" y="1037927"/>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99CC00"/>
              </a:buClr>
              <a:buSzPts val="3200"/>
              <a:buFont typeface="Noto Sans Symbols"/>
              <a:buNone/>
              <a:defRPr sz="3200" b="0" i="0" u="none" strike="noStrike" cap="none">
                <a:solidFill>
                  <a:srgbClr val="000000"/>
                </a:solidFill>
                <a:latin typeface="Calibri"/>
                <a:ea typeface="Calibri"/>
                <a:cs typeface="Calibri"/>
                <a:sym typeface="Calibri"/>
              </a:defRPr>
            </a:lvl1pPr>
            <a:lvl2pPr marR="0" lvl="1" algn="l" rtl="0">
              <a:spcBef>
                <a:spcPts val="560"/>
              </a:spcBef>
              <a:spcAft>
                <a:spcPts val="0"/>
              </a:spcAft>
              <a:buClr>
                <a:srgbClr val="99CC00"/>
              </a:buClr>
              <a:buSzPts val="2800"/>
              <a:buFont typeface="Calibri"/>
              <a:buNone/>
              <a:defRPr sz="2800" b="0" i="0" u="none" strike="noStrike" cap="none">
                <a:solidFill>
                  <a:srgbClr val="000000"/>
                </a:solidFill>
                <a:latin typeface="Calibri"/>
                <a:ea typeface="Calibri"/>
                <a:cs typeface="Calibri"/>
                <a:sym typeface="Calibri"/>
              </a:defRPr>
            </a:lvl2pPr>
            <a:lvl3pPr marR="0" lvl="2" algn="l" rtl="0">
              <a:spcBef>
                <a:spcPts val="480"/>
              </a:spcBef>
              <a:spcAft>
                <a:spcPts val="0"/>
              </a:spcAft>
              <a:buClr>
                <a:srgbClr val="99CC00"/>
              </a:buClr>
              <a:buSzPts val="2400"/>
              <a:buFont typeface="Verdana"/>
              <a:buNone/>
              <a:defRPr sz="2400" b="0" i="0" u="none" strike="noStrike" cap="none">
                <a:solidFill>
                  <a:srgbClr val="000000"/>
                </a:solidFill>
                <a:latin typeface="Calibri"/>
                <a:ea typeface="Calibri"/>
                <a:cs typeface="Calibri"/>
                <a:sym typeface="Calibri"/>
              </a:defRPr>
            </a:lvl3pPr>
            <a:lvl4pPr marR="0" lvl="3"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4pPr>
            <a:lvl5pPr marR="0" lvl="4"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5pPr>
            <a:lvl6pPr marR="0" lvl="5"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6pPr>
            <a:lvl7pPr marR="0" lvl="6"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7pPr>
            <a:lvl8pPr marR="0" lvl="7"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8pPr>
            <a:lvl9pPr marR="0" lvl="8"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9pPr>
          </a:lstStyle>
          <a:p>
            <a:endParaRPr/>
          </a:p>
        </p:txBody>
      </p:sp>
      <p:sp>
        <p:nvSpPr>
          <p:cNvPr id="154" name="Google Shape;154;p53"/>
          <p:cNvSpPr txBox="1">
            <a:spLocks noGrp="1"/>
          </p:cNvSpPr>
          <p:nvPr>
            <p:ph type="body" idx="1"/>
          </p:nvPr>
        </p:nvSpPr>
        <p:spPr>
          <a:xfrm>
            <a:off x="1792288" y="5792490"/>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55" name="Google Shape;155;p53"/>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56"/>
        <p:cNvGrpSpPr/>
        <p:nvPr/>
      </p:nvGrpSpPr>
      <p:grpSpPr>
        <a:xfrm>
          <a:off x="0" y="0"/>
          <a:ext cx="0" cy="0"/>
          <a:chOff x="0" y="0"/>
          <a:chExt cx="0" cy="0"/>
        </a:xfrm>
      </p:grpSpPr>
      <p:sp>
        <p:nvSpPr>
          <p:cNvPr id="157" name="Google Shape;157;p54"/>
          <p:cNvSpPr txBox="1">
            <a:spLocks noGrp="1"/>
          </p:cNvSpPr>
          <p:nvPr>
            <p:ph type="title"/>
          </p:nvPr>
        </p:nvSpPr>
        <p:spPr>
          <a:xfrm>
            <a:off x="479425" y="902534"/>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8" name="Google Shape;158;p54"/>
          <p:cNvSpPr txBox="1">
            <a:spLocks noGrp="1"/>
          </p:cNvSpPr>
          <p:nvPr>
            <p:ph type="body" idx="1"/>
          </p:nvPr>
        </p:nvSpPr>
        <p:spPr>
          <a:xfrm rot="5400000">
            <a:off x="2331243" y="147562"/>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9"/>
        <p:cNvGrpSpPr/>
        <p:nvPr/>
      </p:nvGrpSpPr>
      <p:grpSpPr>
        <a:xfrm>
          <a:off x="0" y="0"/>
          <a:ext cx="0" cy="0"/>
          <a:chOff x="0" y="0"/>
          <a:chExt cx="0" cy="0"/>
        </a:xfrm>
      </p:grpSpPr>
      <p:sp>
        <p:nvSpPr>
          <p:cNvPr id="160" name="Google Shape;160;p55"/>
          <p:cNvSpPr txBox="1">
            <a:spLocks noGrp="1"/>
          </p:cNvSpPr>
          <p:nvPr>
            <p:ph type="title"/>
          </p:nvPr>
        </p:nvSpPr>
        <p:spPr>
          <a:xfrm rot="5400000">
            <a:off x="4797425" y="2635969"/>
            <a:ext cx="5721350" cy="205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1" name="Google Shape;161;p55"/>
          <p:cNvSpPr txBox="1">
            <a:spLocks noGrp="1"/>
          </p:cNvSpPr>
          <p:nvPr>
            <p:ph type="body" idx="1"/>
          </p:nvPr>
        </p:nvSpPr>
        <p:spPr>
          <a:xfrm rot="5400000">
            <a:off x="606425" y="654769"/>
            <a:ext cx="572135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2" name="Google Shape;162;p55"/>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ido" type="objOnly">
  <p:cSld name="OBJECT_ONLY">
    <p:spTree>
      <p:nvGrpSpPr>
        <p:cNvPr id="1" name="Shape 163"/>
        <p:cNvGrpSpPr/>
        <p:nvPr/>
      </p:nvGrpSpPr>
      <p:grpSpPr>
        <a:xfrm>
          <a:off x="0" y="0"/>
          <a:ext cx="0" cy="0"/>
          <a:chOff x="0" y="0"/>
          <a:chExt cx="0" cy="0"/>
        </a:xfrm>
      </p:grpSpPr>
      <p:sp>
        <p:nvSpPr>
          <p:cNvPr id="164" name="Google Shape;164;p56"/>
          <p:cNvSpPr txBox="1">
            <a:spLocks noGrp="1"/>
          </p:cNvSpPr>
          <p:nvPr>
            <p:ph type="body" idx="1"/>
          </p:nvPr>
        </p:nvSpPr>
        <p:spPr>
          <a:xfrm>
            <a:off x="457200" y="764704"/>
            <a:ext cx="8229600" cy="57213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5" name="Google Shape;165;p56"/>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ítulo, texto y 2 objetos" type="txAndTwoObj">
  <p:cSld name="TEXT_AND_TWO_OBJECTS">
    <p:spTree>
      <p:nvGrpSpPr>
        <p:cNvPr id="1" name="Shape 166"/>
        <p:cNvGrpSpPr/>
        <p:nvPr/>
      </p:nvGrpSpPr>
      <p:grpSpPr>
        <a:xfrm>
          <a:off x="0" y="0"/>
          <a:ext cx="0" cy="0"/>
          <a:chOff x="0" y="0"/>
          <a:chExt cx="0" cy="0"/>
        </a:xfrm>
      </p:grpSpPr>
      <p:sp>
        <p:nvSpPr>
          <p:cNvPr id="167" name="Google Shape;167;p57"/>
          <p:cNvSpPr txBox="1">
            <a:spLocks noGrp="1"/>
          </p:cNvSpPr>
          <p:nvPr>
            <p:ph type="title"/>
          </p:nvPr>
        </p:nvSpPr>
        <p:spPr>
          <a:xfrm>
            <a:off x="468313" y="803994"/>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8" name="Google Shape;168;p57"/>
          <p:cNvSpPr txBox="1">
            <a:spLocks noGrp="1"/>
          </p:cNvSpPr>
          <p:nvPr>
            <p:ph type="body" idx="1"/>
          </p:nvPr>
        </p:nvSpPr>
        <p:spPr>
          <a:xfrm>
            <a:off x="457200" y="1999381"/>
            <a:ext cx="4038600" cy="4525963"/>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55600" algn="l">
              <a:spcBef>
                <a:spcPts val="400"/>
              </a:spcBef>
              <a:spcAft>
                <a:spcPts val="0"/>
              </a:spcAft>
              <a:buSzPts val="2000"/>
              <a:buFont typeface="Calibri"/>
              <a:buChar char="•"/>
              <a:defRPr sz="2000"/>
            </a:lvl2pPr>
            <a:lvl3pPr marL="1371600" lvl="2" indent="-355600" algn="l">
              <a:spcBef>
                <a:spcPts val="400"/>
              </a:spcBef>
              <a:spcAft>
                <a:spcPts val="0"/>
              </a:spcAft>
              <a:buSzPts val="2000"/>
              <a:buChar char="–"/>
              <a:defRPr sz="20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9" name="Google Shape;169;p57"/>
          <p:cNvSpPr txBox="1">
            <a:spLocks noGrp="1"/>
          </p:cNvSpPr>
          <p:nvPr>
            <p:ph type="body" idx="2"/>
          </p:nvPr>
        </p:nvSpPr>
        <p:spPr>
          <a:xfrm>
            <a:off x="4648200" y="1999381"/>
            <a:ext cx="4038600" cy="21859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0" name="Google Shape;170;p57"/>
          <p:cNvSpPr txBox="1">
            <a:spLocks noGrp="1"/>
          </p:cNvSpPr>
          <p:nvPr>
            <p:ph type="body" idx="3"/>
          </p:nvPr>
        </p:nvSpPr>
        <p:spPr>
          <a:xfrm>
            <a:off x="4648200" y="4337769"/>
            <a:ext cx="4038600" cy="21875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1" name="Google Shape;171;p57"/>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468312" y="996369"/>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446087" y="1976967"/>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6" name="Google Shape;26;p23"/>
          <p:cNvSpPr txBox="1">
            <a:spLocks noGrp="1"/>
          </p:cNvSpPr>
          <p:nvPr>
            <p:ph type="body" idx="2"/>
          </p:nvPr>
        </p:nvSpPr>
        <p:spPr>
          <a:xfrm>
            <a:off x="4637087" y="1976967"/>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Calibri"/>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7" name="Google Shape;27;p23"/>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528191" y="808585"/>
            <a:ext cx="82296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24"/>
          <p:cNvSpPr txBox="1">
            <a:spLocks noGrp="1"/>
          </p:cNvSpPr>
          <p:nvPr>
            <p:ph type="body" idx="1"/>
          </p:nvPr>
        </p:nvSpPr>
        <p:spPr>
          <a:xfrm>
            <a:off x="528191" y="2069060"/>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1" name="Google Shape;31;p24"/>
          <p:cNvSpPr txBox="1">
            <a:spLocks noGrp="1"/>
          </p:cNvSpPr>
          <p:nvPr>
            <p:ph type="body" idx="2"/>
          </p:nvPr>
        </p:nvSpPr>
        <p:spPr>
          <a:xfrm>
            <a:off x="528191" y="2708822"/>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2" name="Google Shape;32;p24"/>
          <p:cNvSpPr txBox="1">
            <a:spLocks noGrp="1"/>
          </p:cNvSpPr>
          <p:nvPr>
            <p:ph type="body" idx="3"/>
          </p:nvPr>
        </p:nvSpPr>
        <p:spPr>
          <a:xfrm>
            <a:off x="4716016" y="2069060"/>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Calibri"/>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3" name="Google Shape;33;p24"/>
          <p:cNvSpPr txBox="1">
            <a:spLocks noGrp="1"/>
          </p:cNvSpPr>
          <p:nvPr>
            <p:ph type="body" idx="4"/>
          </p:nvPr>
        </p:nvSpPr>
        <p:spPr>
          <a:xfrm>
            <a:off x="4716016" y="2708822"/>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Calibri"/>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4" name="Google Shape;34;p24"/>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468312" y="836712"/>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25"/>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8"/>
        <p:cNvGrpSpPr/>
        <p:nvPr/>
      </p:nvGrpSpPr>
      <p:grpSpPr>
        <a:xfrm>
          <a:off x="0" y="0"/>
          <a:ext cx="0" cy="0"/>
          <a:chOff x="0" y="0"/>
          <a:chExt cx="0" cy="0"/>
        </a:xfrm>
      </p:grpSpPr>
      <p:sp>
        <p:nvSpPr>
          <p:cNvPr id="39" name="Google Shape;39;p26"/>
          <p:cNvSpPr txBox="1">
            <a:spLocks noGrp="1"/>
          </p:cNvSpPr>
          <p:nvPr>
            <p:ph type="title"/>
          </p:nvPr>
        </p:nvSpPr>
        <p:spPr>
          <a:xfrm>
            <a:off x="518046" y="776287"/>
            <a:ext cx="3008313" cy="11620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26"/>
          <p:cNvSpPr txBox="1">
            <a:spLocks noGrp="1"/>
          </p:cNvSpPr>
          <p:nvPr>
            <p:ph type="body" idx="1"/>
          </p:nvPr>
        </p:nvSpPr>
        <p:spPr>
          <a:xfrm>
            <a:off x="3635896" y="776287"/>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Font typeface="Calibri"/>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41" name="Google Shape;41;p26"/>
          <p:cNvSpPr txBox="1">
            <a:spLocks noGrp="1"/>
          </p:cNvSpPr>
          <p:nvPr>
            <p:ph type="body" idx="2"/>
          </p:nvPr>
        </p:nvSpPr>
        <p:spPr>
          <a:xfrm>
            <a:off x="518046" y="1938337"/>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42" name="Google Shape;42;p26"/>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1792288" y="5225752"/>
            <a:ext cx="5486400" cy="5667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5" name="Google Shape;45;p27"/>
          <p:cNvSpPr>
            <a:spLocks noGrp="1"/>
          </p:cNvSpPr>
          <p:nvPr>
            <p:ph type="pic" idx="2"/>
          </p:nvPr>
        </p:nvSpPr>
        <p:spPr>
          <a:xfrm>
            <a:off x="1792288" y="1037927"/>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99CC00"/>
              </a:buClr>
              <a:buSzPts val="3200"/>
              <a:buFont typeface="Noto Sans Symbols"/>
              <a:buNone/>
              <a:defRPr sz="3200" b="0" i="0" u="none" strike="noStrike" cap="none">
                <a:solidFill>
                  <a:srgbClr val="000000"/>
                </a:solidFill>
                <a:latin typeface="Calibri"/>
                <a:ea typeface="Calibri"/>
                <a:cs typeface="Calibri"/>
                <a:sym typeface="Calibri"/>
              </a:defRPr>
            </a:lvl1pPr>
            <a:lvl2pPr marR="0" lvl="1" algn="l" rtl="0">
              <a:spcBef>
                <a:spcPts val="560"/>
              </a:spcBef>
              <a:spcAft>
                <a:spcPts val="0"/>
              </a:spcAft>
              <a:buClr>
                <a:srgbClr val="99CC00"/>
              </a:buClr>
              <a:buSzPts val="2800"/>
              <a:buFont typeface="Calibri"/>
              <a:buNone/>
              <a:defRPr sz="2800" b="0" i="0" u="none" strike="noStrike" cap="none">
                <a:solidFill>
                  <a:srgbClr val="000000"/>
                </a:solidFill>
                <a:latin typeface="Calibri"/>
                <a:ea typeface="Calibri"/>
                <a:cs typeface="Calibri"/>
                <a:sym typeface="Calibri"/>
              </a:defRPr>
            </a:lvl2pPr>
            <a:lvl3pPr marR="0" lvl="2" algn="l" rtl="0">
              <a:spcBef>
                <a:spcPts val="480"/>
              </a:spcBef>
              <a:spcAft>
                <a:spcPts val="0"/>
              </a:spcAft>
              <a:buClr>
                <a:srgbClr val="99CC00"/>
              </a:buClr>
              <a:buSzPts val="2400"/>
              <a:buFont typeface="Verdana"/>
              <a:buNone/>
              <a:defRPr sz="2400" b="0" i="0" u="none" strike="noStrike" cap="none">
                <a:solidFill>
                  <a:srgbClr val="000000"/>
                </a:solidFill>
                <a:latin typeface="Calibri"/>
                <a:ea typeface="Calibri"/>
                <a:cs typeface="Calibri"/>
                <a:sym typeface="Calibri"/>
              </a:defRPr>
            </a:lvl3pPr>
            <a:lvl4pPr marR="0" lvl="3"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4pPr>
            <a:lvl5pPr marR="0" lvl="4"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5pPr>
            <a:lvl6pPr marR="0" lvl="5"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6pPr>
            <a:lvl7pPr marR="0" lvl="6"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7pPr>
            <a:lvl8pPr marR="0" lvl="7"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8pPr>
            <a:lvl9pPr marR="0" lvl="8" algn="l" rtl="0">
              <a:spcBef>
                <a:spcPts val="400"/>
              </a:spcBef>
              <a:spcAft>
                <a:spcPts val="0"/>
              </a:spcAft>
              <a:buClr>
                <a:srgbClr val="99CC00"/>
              </a:buClr>
              <a:buSzPts val="2000"/>
              <a:buFont typeface="Verdana"/>
              <a:buNone/>
              <a:defRPr sz="2000" b="0" i="0" u="none" strike="noStrike" cap="none">
                <a:solidFill>
                  <a:srgbClr val="000000"/>
                </a:solidFill>
                <a:latin typeface="Calibri"/>
                <a:ea typeface="Calibri"/>
                <a:cs typeface="Calibri"/>
                <a:sym typeface="Calibri"/>
              </a:defRPr>
            </a:lvl9pPr>
          </a:lstStyle>
          <a:p>
            <a:endParaRPr/>
          </a:p>
        </p:txBody>
      </p:sp>
      <p:sp>
        <p:nvSpPr>
          <p:cNvPr id="46" name="Google Shape;46;p27"/>
          <p:cNvSpPr txBox="1">
            <a:spLocks noGrp="1"/>
          </p:cNvSpPr>
          <p:nvPr>
            <p:ph type="body" idx="1"/>
          </p:nvPr>
        </p:nvSpPr>
        <p:spPr>
          <a:xfrm>
            <a:off x="1792288" y="5792490"/>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Font typeface="Calibri"/>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47" name="Google Shape;47;p27"/>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000">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2000">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2000">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2000">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2000">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2000">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2000">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2000">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2000">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479425" y="902534"/>
            <a:ext cx="8207375" cy="10080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rot="5400000">
            <a:off x="2331243" y="147562"/>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79425" y="747977"/>
            <a:ext cx="8207375" cy="10080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200" b="1" i="0" u="none" strike="noStrike" cap="none">
                <a:solidFill>
                  <a:srgbClr val="003333"/>
                </a:solidFill>
                <a:latin typeface="Calibri"/>
                <a:ea typeface="Calibri"/>
                <a:cs typeface="Calibri"/>
                <a:sym typeface="Calibri"/>
              </a:defRPr>
            </a:lvl1pPr>
            <a:lvl2pPr marR="0" lvl="1"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2pPr>
            <a:lvl3pPr marR="0" lvl="2"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3pPr>
            <a:lvl4pPr marR="0" lvl="3"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4pPr>
            <a:lvl5pPr marR="0" lvl="4"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5pPr>
            <a:lvl6pPr marR="0" lvl="5"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6pPr>
            <a:lvl7pPr marR="0" lvl="6"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7pPr>
            <a:lvl8pPr marR="0" lvl="7"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8pPr>
            <a:lvl9pPr marR="0" lvl="8"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9pPr>
          </a:lstStyle>
          <a:p>
            <a:endParaRPr/>
          </a:p>
        </p:txBody>
      </p:sp>
      <p:sp>
        <p:nvSpPr>
          <p:cNvPr id="11" name="Google Shape;11;p19"/>
          <p:cNvSpPr txBox="1">
            <a:spLocks noGrp="1"/>
          </p:cNvSpPr>
          <p:nvPr>
            <p:ph type="body" idx="1"/>
          </p:nvPr>
        </p:nvSpPr>
        <p:spPr>
          <a:xfrm>
            <a:off x="479425" y="1844824"/>
            <a:ext cx="8229600" cy="4525963"/>
          </a:xfrm>
          <a:prstGeom prst="rect">
            <a:avLst/>
          </a:prstGeom>
          <a:noFill/>
          <a:ln>
            <a:noFill/>
          </a:ln>
        </p:spPr>
        <p:txBody>
          <a:bodyPr spcFirstLastPara="1" wrap="square" lIns="91425" tIns="45700" rIns="91425" bIns="45700" anchor="t" anchorCtr="0">
            <a:noAutofit/>
          </a:bodyPr>
          <a:lstStyle>
            <a:lvl1pPr marL="457200" marR="0" lvl="0" indent="-387350" algn="l" rtl="0">
              <a:spcBef>
                <a:spcPts val="500"/>
              </a:spcBef>
              <a:spcAft>
                <a:spcPts val="0"/>
              </a:spcAft>
              <a:buClr>
                <a:srgbClr val="99CC00"/>
              </a:buClr>
              <a:buSzPts val="2500"/>
              <a:buFont typeface="Noto Sans Symbols"/>
              <a:buChar char="▪"/>
              <a:defRPr sz="2500" b="0" i="0" u="none" strike="noStrike" cap="none">
                <a:solidFill>
                  <a:srgbClr val="000000"/>
                </a:solidFill>
                <a:latin typeface="Calibri"/>
                <a:ea typeface="Calibri"/>
                <a:cs typeface="Calibri"/>
                <a:sym typeface="Calibri"/>
              </a:defRPr>
            </a:lvl1pPr>
            <a:lvl2pPr marL="914400" marR="0" lvl="1" indent="-381000" algn="l" rtl="0">
              <a:spcBef>
                <a:spcPts val="480"/>
              </a:spcBef>
              <a:spcAft>
                <a:spcPts val="0"/>
              </a:spcAft>
              <a:buClr>
                <a:srgbClr val="99CC00"/>
              </a:buClr>
              <a:buSzPts val="2400"/>
              <a:buFont typeface="Calibri"/>
              <a:buChar char="•"/>
              <a:defRPr sz="2400" b="0" i="0" u="none" strike="noStrike" cap="none">
                <a:solidFill>
                  <a:srgbClr val="000000"/>
                </a:solidFill>
                <a:latin typeface="Calibri"/>
                <a:ea typeface="Calibri"/>
                <a:cs typeface="Calibri"/>
                <a:sym typeface="Calibri"/>
              </a:defRPr>
            </a:lvl2pPr>
            <a:lvl3pPr marL="1371600" marR="0" lvl="2" indent="-355600" algn="l" rtl="0">
              <a:spcBef>
                <a:spcPts val="400"/>
              </a:spcBef>
              <a:spcAft>
                <a:spcPts val="0"/>
              </a:spcAft>
              <a:buClr>
                <a:srgbClr val="99CC00"/>
              </a:buClr>
              <a:buSzPts val="2000"/>
              <a:buFont typeface="Verdana"/>
              <a:buChar char="–"/>
              <a:defRPr sz="2000" b="0" i="0" u="none" strike="noStrike" cap="none">
                <a:solidFill>
                  <a:srgbClr val="000000"/>
                </a:solidFill>
                <a:latin typeface="Calibri"/>
                <a:ea typeface="Calibri"/>
                <a:cs typeface="Calibri"/>
                <a:sym typeface="Calibri"/>
              </a:defRPr>
            </a:lvl3pPr>
            <a:lvl4pPr marL="1828800" marR="0" lvl="3"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4pPr>
            <a:lvl5pPr marL="2286000" marR="0" lvl="4"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5pPr>
            <a:lvl6pPr marL="2743200" marR="0" lvl="5"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6pPr>
            <a:lvl7pPr marL="3200400" marR="0" lvl="6"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7pPr>
            <a:lvl8pPr marL="3657600" marR="0" lvl="7"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8pPr>
            <a:lvl9pPr marL="4114800" marR="0" lvl="8"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32"/>
          <p:cNvSpPr txBox="1">
            <a:spLocks noGrp="1"/>
          </p:cNvSpPr>
          <p:nvPr>
            <p:ph type="title"/>
          </p:nvPr>
        </p:nvSpPr>
        <p:spPr>
          <a:xfrm>
            <a:off x="479425" y="747977"/>
            <a:ext cx="8207375" cy="10080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200" b="1" i="0" u="none" strike="noStrike" cap="none">
                <a:solidFill>
                  <a:srgbClr val="003333"/>
                </a:solidFill>
                <a:latin typeface="Calibri"/>
                <a:ea typeface="Calibri"/>
                <a:cs typeface="Calibri"/>
                <a:sym typeface="Calibri"/>
              </a:defRPr>
            </a:lvl1pPr>
            <a:lvl2pPr marR="0" lvl="1"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2pPr>
            <a:lvl3pPr marR="0" lvl="2"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3pPr>
            <a:lvl4pPr marR="0" lvl="3"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4pPr>
            <a:lvl5pPr marR="0" lvl="4"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5pPr>
            <a:lvl6pPr marR="0" lvl="5"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6pPr>
            <a:lvl7pPr marR="0" lvl="6"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7pPr>
            <a:lvl8pPr marR="0" lvl="7"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8pPr>
            <a:lvl9pPr marR="0" lvl="8"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9pPr>
          </a:lstStyle>
          <a:p>
            <a:endParaRPr/>
          </a:p>
        </p:txBody>
      </p:sp>
      <p:sp>
        <p:nvSpPr>
          <p:cNvPr id="66" name="Google Shape;66;p32"/>
          <p:cNvSpPr txBox="1">
            <a:spLocks noGrp="1"/>
          </p:cNvSpPr>
          <p:nvPr>
            <p:ph type="body" idx="1"/>
          </p:nvPr>
        </p:nvSpPr>
        <p:spPr>
          <a:xfrm>
            <a:off x="479425" y="1844824"/>
            <a:ext cx="8229600" cy="4525963"/>
          </a:xfrm>
          <a:prstGeom prst="rect">
            <a:avLst/>
          </a:prstGeom>
          <a:noFill/>
          <a:ln>
            <a:noFill/>
          </a:ln>
        </p:spPr>
        <p:txBody>
          <a:bodyPr spcFirstLastPara="1" wrap="square" lIns="91425" tIns="45700" rIns="91425" bIns="45700" anchor="t" anchorCtr="0">
            <a:noAutofit/>
          </a:bodyPr>
          <a:lstStyle>
            <a:lvl1pPr marL="457200" marR="0" lvl="0" indent="-387350" algn="l" rtl="0">
              <a:spcBef>
                <a:spcPts val="500"/>
              </a:spcBef>
              <a:spcAft>
                <a:spcPts val="0"/>
              </a:spcAft>
              <a:buClr>
                <a:srgbClr val="99CC00"/>
              </a:buClr>
              <a:buSzPts val="2500"/>
              <a:buFont typeface="Noto Sans Symbols"/>
              <a:buChar char="▪"/>
              <a:defRPr sz="2500" b="0" i="0" u="none" strike="noStrike" cap="none">
                <a:solidFill>
                  <a:srgbClr val="000000"/>
                </a:solidFill>
                <a:latin typeface="Calibri"/>
                <a:ea typeface="Calibri"/>
                <a:cs typeface="Calibri"/>
                <a:sym typeface="Calibri"/>
              </a:defRPr>
            </a:lvl1pPr>
            <a:lvl2pPr marL="914400" marR="0" lvl="1" indent="-381000" algn="l" rtl="0">
              <a:spcBef>
                <a:spcPts val="480"/>
              </a:spcBef>
              <a:spcAft>
                <a:spcPts val="0"/>
              </a:spcAft>
              <a:buClr>
                <a:srgbClr val="99CC00"/>
              </a:buClr>
              <a:buSzPts val="2400"/>
              <a:buFont typeface="Calibri"/>
              <a:buChar char="•"/>
              <a:defRPr sz="2400" b="0" i="0" u="none" strike="noStrike" cap="none">
                <a:solidFill>
                  <a:srgbClr val="000000"/>
                </a:solidFill>
                <a:latin typeface="Calibri"/>
                <a:ea typeface="Calibri"/>
                <a:cs typeface="Calibri"/>
                <a:sym typeface="Calibri"/>
              </a:defRPr>
            </a:lvl2pPr>
            <a:lvl3pPr marL="1371600" marR="0" lvl="2" indent="-355600" algn="l" rtl="0">
              <a:spcBef>
                <a:spcPts val="400"/>
              </a:spcBef>
              <a:spcAft>
                <a:spcPts val="0"/>
              </a:spcAft>
              <a:buClr>
                <a:srgbClr val="99CC00"/>
              </a:buClr>
              <a:buSzPts val="2000"/>
              <a:buFont typeface="Verdana"/>
              <a:buChar char="–"/>
              <a:defRPr sz="2000" b="0" i="0" u="none" strike="noStrike" cap="none">
                <a:solidFill>
                  <a:srgbClr val="000000"/>
                </a:solidFill>
                <a:latin typeface="Calibri"/>
                <a:ea typeface="Calibri"/>
                <a:cs typeface="Calibri"/>
                <a:sym typeface="Calibri"/>
              </a:defRPr>
            </a:lvl3pPr>
            <a:lvl4pPr marL="1828800" marR="0" lvl="3"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4pPr>
            <a:lvl5pPr marL="2286000" marR="0" lvl="4"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5pPr>
            <a:lvl6pPr marL="2743200" marR="0" lvl="5"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6pPr>
            <a:lvl7pPr marL="3200400" marR="0" lvl="6"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7pPr>
            <a:lvl8pPr marL="3657600" marR="0" lvl="7"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8pPr>
            <a:lvl9pPr marL="4114800" marR="0" lvl="8"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9pPr>
          </a:lstStyle>
          <a:p>
            <a:endParaRPr/>
          </a:p>
        </p:txBody>
      </p:sp>
      <p:pic>
        <p:nvPicPr>
          <p:cNvPr id="67" name="Google Shape;67;p32"/>
          <p:cNvPicPr preferRelativeResize="0"/>
          <p:nvPr/>
        </p:nvPicPr>
        <p:blipFill rotWithShape="1">
          <a:blip r:embed="rId14">
            <a:alphaModFix/>
          </a:blip>
          <a:srcRect/>
          <a:stretch/>
        </p:blipFill>
        <p:spPr>
          <a:xfrm>
            <a:off x="7668344" y="-237702"/>
            <a:ext cx="1722985" cy="969368"/>
          </a:xfrm>
          <a:prstGeom prst="rect">
            <a:avLst/>
          </a:prstGeom>
          <a:noFill/>
          <a:ln>
            <a:noFill/>
          </a:ln>
        </p:spPr>
      </p:pic>
      <p:pic>
        <p:nvPicPr>
          <p:cNvPr id="68" name="Google Shape;68;p32"/>
          <p:cNvPicPr preferRelativeResize="0"/>
          <p:nvPr/>
        </p:nvPicPr>
        <p:blipFill rotWithShape="1">
          <a:blip r:embed="rId15">
            <a:alphaModFix/>
          </a:blip>
          <a:srcRect/>
          <a:stretch/>
        </p:blipFill>
        <p:spPr>
          <a:xfrm>
            <a:off x="107504" y="102214"/>
            <a:ext cx="1722985" cy="57907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5"/>
          <p:cNvSpPr txBox="1">
            <a:spLocks noGrp="1"/>
          </p:cNvSpPr>
          <p:nvPr>
            <p:ph type="title"/>
          </p:nvPr>
        </p:nvSpPr>
        <p:spPr>
          <a:xfrm>
            <a:off x="479425" y="747977"/>
            <a:ext cx="8207375" cy="10080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200" b="1" i="0" u="none" strike="noStrike" cap="none">
                <a:solidFill>
                  <a:srgbClr val="003333"/>
                </a:solidFill>
                <a:latin typeface="Calibri"/>
                <a:ea typeface="Calibri"/>
                <a:cs typeface="Calibri"/>
                <a:sym typeface="Calibri"/>
              </a:defRPr>
            </a:lvl1pPr>
            <a:lvl2pPr marR="0" lvl="1"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2pPr>
            <a:lvl3pPr marR="0" lvl="2"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3pPr>
            <a:lvl4pPr marR="0" lvl="3"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4pPr>
            <a:lvl5pPr marR="0" lvl="4"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5pPr>
            <a:lvl6pPr marR="0" lvl="5"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6pPr>
            <a:lvl7pPr marR="0" lvl="6"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7pPr>
            <a:lvl8pPr marR="0" lvl="7"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8pPr>
            <a:lvl9pPr marR="0" lvl="8"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9pPr>
          </a:lstStyle>
          <a:p>
            <a:endParaRPr/>
          </a:p>
        </p:txBody>
      </p:sp>
      <p:sp>
        <p:nvSpPr>
          <p:cNvPr id="120" name="Google Shape;120;p45"/>
          <p:cNvSpPr txBox="1">
            <a:spLocks noGrp="1"/>
          </p:cNvSpPr>
          <p:nvPr>
            <p:ph type="body" idx="1"/>
          </p:nvPr>
        </p:nvSpPr>
        <p:spPr>
          <a:xfrm>
            <a:off x="479425" y="1844824"/>
            <a:ext cx="8229600" cy="4525963"/>
          </a:xfrm>
          <a:prstGeom prst="rect">
            <a:avLst/>
          </a:prstGeom>
          <a:noFill/>
          <a:ln>
            <a:noFill/>
          </a:ln>
        </p:spPr>
        <p:txBody>
          <a:bodyPr spcFirstLastPara="1" wrap="square" lIns="91425" tIns="45700" rIns="91425" bIns="45700" anchor="t" anchorCtr="0">
            <a:noAutofit/>
          </a:bodyPr>
          <a:lstStyle>
            <a:lvl1pPr marL="457200" marR="0" lvl="0" indent="-387350" algn="l" rtl="0">
              <a:spcBef>
                <a:spcPts val="500"/>
              </a:spcBef>
              <a:spcAft>
                <a:spcPts val="0"/>
              </a:spcAft>
              <a:buClr>
                <a:srgbClr val="99CC00"/>
              </a:buClr>
              <a:buSzPts val="2500"/>
              <a:buFont typeface="Noto Sans Symbols"/>
              <a:buChar char="▪"/>
              <a:defRPr sz="2500" b="0" i="0" u="none" strike="noStrike" cap="none">
                <a:solidFill>
                  <a:srgbClr val="000000"/>
                </a:solidFill>
                <a:latin typeface="Calibri"/>
                <a:ea typeface="Calibri"/>
                <a:cs typeface="Calibri"/>
                <a:sym typeface="Calibri"/>
              </a:defRPr>
            </a:lvl1pPr>
            <a:lvl2pPr marL="914400" marR="0" lvl="1" indent="-381000" algn="l" rtl="0">
              <a:spcBef>
                <a:spcPts val="480"/>
              </a:spcBef>
              <a:spcAft>
                <a:spcPts val="0"/>
              </a:spcAft>
              <a:buClr>
                <a:srgbClr val="99CC00"/>
              </a:buClr>
              <a:buSzPts val="2400"/>
              <a:buFont typeface="Calibri"/>
              <a:buChar char="•"/>
              <a:defRPr sz="2400" b="0" i="0" u="none" strike="noStrike" cap="none">
                <a:solidFill>
                  <a:srgbClr val="000000"/>
                </a:solidFill>
                <a:latin typeface="Calibri"/>
                <a:ea typeface="Calibri"/>
                <a:cs typeface="Calibri"/>
                <a:sym typeface="Calibri"/>
              </a:defRPr>
            </a:lvl2pPr>
            <a:lvl3pPr marL="1371600" marR="0" lvl="2" indent="-355600" algn="l" rtl="0">
              <a:spcBef>
                <a:spcPts val="400"/>
              </a:spcBef>
              <a:spcAft>
                <a:spcPts val="0"/>
              </a:spcAft>
              <a:buClr>
                <a:srgbClr val="99CC00"/>
              </a:buClr>
              <a:buSzPts val="2000"/>
              <a:buFont typeface="Verdana"/>
              <a:buChar char="–"/>
              <a:defRPr sz="2000" b="0" i="0" u="none" strike="noStrike" cap="none">
                <a:solidFill>
                  <a:srgbClr val="000000"/>
                </a:solidFill>
                <a:latin typeface="Calibri"/>
                <a:ea typeface="Calibri"/>
                <a:cs typeface="Calibri"/>
                <a:sym typeface="Calibri"/>
              </a:defRPr>
            </a:lvl3pPr>
            <a:lvl4pPr marL="1828800" marR="0" lvl="3"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4pPr>
            <a:lvl5pPr marL="2286000" marR="0" lvl="4"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5pPr>
            <a:lvl6pPr marL="2743200" marR="0" lvl="5"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6pPr>
            <a:lvl7pPr marL="3200400" marR="0" lvl="6"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7pPr>
            <a:lvl8pPr marL="3657600" marR="0" lvl="7"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8pPr>
            <a:lvl9pPr marL="4114800" marR="0" lvl="8" indent="-342900" algn="l" rtl="0">
              <a:spcBef>
                <a:spcPts val="360"/>
              </a:spcBef>
              <a:spcAft>
                <a:spcPts val="0"/>
              </a:spcAft>
              <a:buClr>
                <a:srgbClr val="99CC00"/>
              </a:buClr>
              <a:buSzPts val="1800"/>
              <a:buFont typeface="Verdana"/>
              <a:buChar char="­"/>
              <a:defRPr sz="1800" b="0" i="0" u="none" strike="noStrike" cap="none">
                <a:solidFill>
                  <a:srgbClr val="000000"/>
                </a:solidFill>
                <a:latin typeface="Calibri"/>
                <a:ea typeface="Calibri"/>
                <a:cs typeface="Calibri"/>
                <a:sym typeface="Calibri"/>
              </a:defRPr>
            </a:lvl9pPr>
          </a:lstStyle>
          <a:p>
            <a:endParaRPr/>
          </a:p>
        </p:txBody>
      </p:sp>
      <p:pic>
        <p:nvPicPr>
          <p:cNvPr id="121" name="Google Shape;121;p45"/>
          <p:cNvPicPr preferRelativeResize="0"/>
          <p:nvPr/>
        </p:nvPicPr>
        <p:blipFill rotWithShape="1">
          <a:blip r:embed="rId14">
            <a:alphaModFix/>
          </a:blip>
          <a:srcRect/>
          <a:stretch/>
        </p:blipFill>
        <p:spPr>
          <a:xfrm>
            <a:off x="7668344" y="-237702"/>
            <a:ext cx="1722985" cy="969368"/>
          </a:xfrm>
          <a:prstGeom prst="rect">
            <a:avLst/>
          </a:prstGeom>
          <a:noFill/>
          <a:ln>
            <a:noFill/>
          </a:ln>
        </p:spPr>
      </p:pic>
      <p:pic>
        <p:nvPicPr>
          <p:cNvPr id="122" name="Google Shape;122;p45"/>
          <p:cNvPicPr preferRelativeResize="0"/>
          <p:nvPr/>
        </p:nvPicPr>
        <p:blipFill rotWithShape="1">
          <a:blip r:embed="rId15">
            <a:alphaModFix/>
          </a:blip>
          <a:srcRect/>
          <a:stretch/>
        </p:blipFill>
        <p:spPr>
          <a:xfrm>
            <a:off x="107504" y="102214"/>
            <a:ext cx="1722985" cy="57907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trello.com/guide/board_basic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Google Shape;66;p1">
            <a:extLst>
              <a:ext uri="{FF2B5EF4-FFF2-40B4-BE49-F238E27FC236}">
                <a16:creationId xmlns:a16="http://schemas.microsoft.com/office/drawing/2014/main" id="{32BF3E46-06FD-44F9-8103-5E553BCA4A00}"/>
              </a:ext>
            </a:extLst>
          </p:cNvPr>
          <p:cNvSpPr txBox="1"/>
          <p:nvPr/>
        </p:nvSpPr>
        <p:spPr>
          <a:xfrm>
            <a:off x="408650" y="1700808"/>
            <a:ext cx="8465766" cy="130573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s-ES" sz="7200" b="1" i="0" u="none" strike="noStrike" cap="none" dirty="0">
                <a:solidFill>
                  <a:srgbClr val="0D73BA"/>
                </a:solidFill>
                <a:latin typeface="Futura LT Pro Book" panose="020B0802020204020204" pitchFamily="34" charset="0"/>
                <a:ea typeface="Lato"/>
                <a:cs typeface="Lato"/>
                <a:sym typeface="Lato"/>
              </a:rPr>
              <a:t>ORGANIZACIÓN DEL TRABAJO</a:t>
            </a:r>
            <a:endParaRPr lang="es-ES" sz="7200" dirty="0">
              <a:solidFill>
                <a:srgbClr val="0D73BA"/>
              </a:solidFill>
              <a:latin typeface="Futura LT Pro Book" panose="020B0802020204020204" pitchFamily="34" charset="0"/>
            </a:endParaRPr>
          </a:p>
        </p:txBody>
      </p:sp>
      <p:sp>
        <p:nvSpPr>
          <p:cNvPr id="177" name="Google Shape;177;p1"/>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b="0" i="0" u="none" strike="noStrike" cap="none">
                <a:solidFill>
                  <a:schemeClr val="lt1"/>
                </a:solidFill>
                <a:latin typeface="Trebuchet MS"/>
                <a:ea typeface="Trebuchet MS"/>
                <a:cs typeface="Trebuchet MS"/>
                <a:sym typeface="Trebuchet MS"/>
              </a:rPr>
              <a:t>1</a:t>
            </a:fld>
            <a:endParaRPr sz="1200" b="0" i="0" u="none" strike="noStrike" cap="none">
              <a:solidFill>
                <a:schemeClr val="lt1"/>
              </a:solidFill>
              <a:latin typeface="Trebuchet MS"/>
              <a:ea typeface="Trebuchet MS"/>
              <a:cs typeface="Trebuchet MS"/>
              <a:sym typeface="Trebuchet MS"/>
            </a:endParaRPr>
          </a:p>
        </p:txBody>
      </p:sp>
      <p:grpSp>
        <p:nvGrpSpPr>
          <p:cNvPr id="6" name="Grupo 5">
            <a:extLst>
              <a:ext uri="{FF2B5EF4-FFF2-40B4-BE49-F238E27FC236}">
                <a16:creationId xmlns:a16="http://schemas.microsoft.com/office/drawing/2014/main" id="{8AED162E-9DF3-4AB7-9522-8F374A876FAD}"/>
              </a:ext>
            </a:extLst>
          </p:cNvPr>
          <p:cNvGrpSpPr/>
          <p:nvPr/>
        </p:nvGrpSpPr>
        <p:grpSpPr>
          <a:xfrm>
            <a:off x="536781" y="3917069"/>
            <a:ext cx="1804660" cy="585930"/>
            <a:chOff x="969854" y="2906521"/>
            <a:chExt cx="1804660" cy="585930"/>
          </a:xfrm>
        </p:grpSpPr>
        <p:sp>
          <p:nvSpPr>
            <p:cNvPr id="7" name="Rectángulo 6">
              <a:extLst>
                <a:ext uri="{FF2B5EF4-FFF2-40B4-BE49-F238E27FC236}">
                  <a16:creationId xmlns:a16="http://schemas.microsoft.com/office/drawing/2014/main" id="{7266F0A2-0AAF-4D0D-A9C5-6F0AC8697494}"/>
                </a:ext>
              </a:extLst>
            </p:cNvPr>
            <p:cNvSpPr/>
            <p:nvPr/>
          </p:nvSpPr>
          <p:spPr>
            <a:xfrm>
              <a:off x="969854" y="2906521"/>
              <a:ext cx="1804660" cy="585930"/>
            </a:xfrm>
            <a:prstGeom prst="rect">
              <a:avLst/>
            </a:prstGeom>
            <a:solidFill>
              <a:srgbClr val="53A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8" name="Google Shape;67;p1">
              <a:extLst>
                <a:ext uri="{FF2B5EF4-FFF2-40B4-BE49-F238E27FC236}">
                  <a16:creationId xmlns:a16="http://schemas.microsoft.com/office/drawing/2014/main" id="{46E41937-AB05-4E40-B374-B16DE7898EE9}"/>
                </a:ext>
              </a:extLst>
            </p:cNvPr>
            <p:cNvSpPr txBox="1"/>
            <p:nvPr/>
          </p:nvSpPr>
          <p:spPr>
            <a:xfrm>
              <a:off x="969854" y="2928757"/>
              <a:ext cx="1804660" cy="461624"/>
            </a:xfrm>
            <a:prstGeom prst="rect">
              <a:avLst/>
            </a:prstGeom>
            <a:noFill/>
            <a:ln>
              <a:noFill/>
            </a:ln>
          </p:spPr>
          <p:txBody>
            <a:bodyPr spcFirstLastPara="1" wrap="square" lIns="91425" tIns="45700" rIns="91425" bIns="45700" anchor="t" anchorCtr="0">
              <a:spAutoFit/>
            </a:bodyPr>
            <a:lstStyle/>
            <a:p>
              <a:r>
                <a:rPr lang="es-ES" sz="2400" dirty="0">
                  <a:solidFill>
                    <a:schemeClr val="bg1"/>
                  </a:solidFill>
                  <a:latin typeface="Lato"/>
                  <a:ea typeface="Lato"/>
                  <a:cs typeface="Lato"/>
                  <a:sym typeface="Lato"/>
                </a:rPr>
                <a:t>Sesión #18</a:t>
              </a:r>
              <a:endParaRPr sz="2400" dirty="0">
                <a:solidFill>
                  <a:schemeClr val="bg1"/>
                </a:solidFill>
              </a:endParaRPr>
            </a:p>
          </p:txBody>
        </p:sp>
      </p:grpSp>
      <p:pic>
        <p:nvPicPr>
          <p:cNvPr id="9" name="Google Shape;11;p34">
            <a:extLst>
              <a:ext uri="{FF2B5EF4-FFF2-40B4-BE49-F238E27FC236}">
                <a16:creationId xmlns:a16="http://schemas.microsoft.com/office/drawing/2014/main" id="{EA86641E-0CF0-489D-B053-E1B60D6A5FCD}"/>
              </a:ext>
            </a:extLst>
          </p:cNvPr>
          <p:cNvPicPr preferRelativeResize="0"/>
          <p:nvPr/>
        </p:nvPicPr>
        <p:blipFill rotWithShape="1">
          <a:blip r:embed="rId3">
            <a:alphaModFix/>
          </a:blip>
          <a:srcRect/>
          <a:stretch/>
        </p:blipFill>
        <p:spPr>
          <a:xfrm>
            <a:off x="408650" y="5355997"/>
            <a:ext cx="2251614" cy="756838"/>
          </a:xfrm>
          <a:prstGeom prst="rect">
            <a:avLst/>
          </a:prstGeom>
          <a:noFill/>
          <a:ln>
            <a:noFill/>
          </a:ln>
        </p:spPr>
      </p:pic>
      <p:pic>
        <p:nvPicPr>
          <p:cNvPr id="10" name="Google Shape;12;p34">
            <a:extLst>
              <a:ext uri="{FF2B5EF4-FFF2-40B4-BE49-F238E27FC236}">
                <a16:creationId xmlns:a16="http://schemas.microsoft.com/office/drawing/2014/main" id="{A67B7F86-8216-4D14-9509-CB36A7547227}"/>
              </a:ext>
            </a:extLst>
          </p:cNvPr>
          <p:cNvPicPr preferRelativeResize="0"/>
          <p:nvPr/>
        </p:nvPicPr>
        <p:blipFill rotWithShape="1">
          <a:blip r:embed="rId4">
            <a:alphaModFix/>
          </a:blip>
          <a:srcRect l="29370" t="28761" r="26066" b="25143"/>
          <a:stretch/>
        </p:blipFill>
        <p:spPr>
          <a:xfrm>
            <a:off x="3506727" y="5213750"/>
            <a:ext cx="1746421" cy="1015967"/>
          </a:xfrm>
          <a:prstGeom prst="rect">
            <a:avLst/>
          </a:prstGeom>
          <a:noFill/>
          <a:ln>
            <a:noFill/>
          </a:ln>
        </p:spPr>
      </p:pic>
      <p:pic>
        <p:nvPicPr>
          <p:cNvPr id="11" name="Google Shape;13;p34">
            <a:extLst>
              <a:ext uri="{FF2B5EF4-FFF2-40B4-BE49-F238E27FC236}">
                <a16:creationId xmlns:a16="http://schemas.microsoft.com/office/drawing/2014/main" id="{5748FC44-A9B5-4F61-840C-058C7A9B1B10}"/>
              </a:ext>
            </a:extLst>
          </p:cNvPr>
          <p:cNvPicPr preferRelativeResize="0"/>
          <p:nvPr/>
        </p:nvPicPr>
        <p:blipFill rotWithShape="1">
          <a:blip r:embed="rId5">
            <a:alphaModFix/>
          </a:blip>
          <a:srcRect l="12941" t="38600" r="17257" b="28608"/>
          <a:stretch/>
        </p:blipFill>
        <p:spPr>
          <a:xfrm>
            <a:off x="5829646" y="5286809"/>
            <a:ext cx="3292129" cy="869847"/>
          </a:xfrm>
          <a:prstGeom prst="rect">
            <a:avLst/>
          </a:prstGeom>
          <a:noFill/>
          <a:ln>
            <a:noFill/>
          </a:ln>
        </p:spPr>
      </p:pic>
      <p:sp>
        <p:nvSpPr>
          <p:cNvPr id="12" name="CuadroTexto 11">
            <a:extLst>
              <a:ext uri="{FF2B5EF4-FFF2-40B4-BE49-F238E27FC236}">
                <a16:creationId xmlns:a16="http://schemas.microsoft.com/office/drawing/2014/main" id="{33BB27C1-18A6-44A8-B8BF-E7A948EC0250}"/>
              </a:ext>
            </a:extLst>
          </p:cNvPr>
          <p:cNvSpPr txBox="1"/>
          <p:nvPr/>
        </p:nvSpPr>
        <p:spPr>
          <a:xfrm>
            <a:off x="628449" y="5018322"/>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Organizan: </a:t>
            </a:r>
          </a:p>
        </p:txBody>
      </p:sp>
      <p:sp>
        <p:nvSpPr>
          <p:cNvPr id="13" name="CuadroTexto 12">
            <a:extLst>
              <a:ext uri="{FF2B5EF4-FFF2-40B4-BE49-F238E27FC236}">
                <a16:creationId xmlns:a16="http://schemas.microsoft.com/office/drawing/2014/main" id="{B872FE5D-D0D3-48E4-8C7B-3E84C0B57849}"/>
              </a:ext>
            </a:extLst>
          </p:cNvPr>
          <p:cNvSpPr txBox="1"/>
          <p:nvPr/>
        </p:nvSpPr>
        <p:spPr>
          <a:xfrm>
            <a:off x="6020942" y="5018322"/>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Financia: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9"/>
          <p:cNvSpPr/>
          <p:nvPr/>
        </p:nvSpPr>
        <p:spPr>
          <a:xfrm>
            <a:off x="671639" y="1714018"/>
            <a:ext cx="271883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u="sng" dirty="0">
                <a:solidFill>
                  <a:srgbClr val="006CB5"/>
                </a:solidFill>
                <a:latin typeface="Lato"/>
                <a:ea typeface="Lato"/>
                <a:cs typeface="Lato"/>
                <a:sym typeface="Lato"/>
              </a:rPr>
              <a:t>¿QUÉ ES TRELLO?</a:t>
            </a:r>
            <a:endParaRPr sz="2000" b="1" u="sng" dirty="0">
              <a:solidFill>
                <a:srgbClr val="006CB5"/>
              </a:solidFill>
              <a:latin typeface="Lato"/>
              <a:ea typeface="Lato"/>
              <a:cs typeface="Lato"/>
              <a:sym typeface="Lato"/>
            </a:endParaRPr>
          </a:p>
        </p:txBody>
      </p:sp>
      <p:sp>
        <p:nvSpPr>
          <p:cNvPr id="256" name="Google Shape;256;p9"/>
          <p:cNvSpPr txBox="1"/>
          <p:nvPr/>
        </p:nvSpPr>
        <p:spPr>
          <a:xfrm>
            <a:off x="671639" y="2172934"/>
            <a:ext cx="8156448"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dirty="0">
                <a:solidFill>
                  <a:srgbClr val="000000"/>
                </a:solidFill>
                <a:latin typeface="Lato"/>
                <a:ea typeface="Lato"/>
                <a:cs typeface="Lato"/>
                <a:sym typeface="Lato"/>
              </a:rPr>
              <a:t>Trello se basa en la definición de tareas.</a:t>
            </a:r>
            <a:endParaRPr dirty="0"/>
          </a:p>
          <a:p>
            <a:pPr marL="0" marR="0" lvl="0" indent="0" algn="just" rtl="0">
              <a:spcBef>
                <a:spcPts val="0"/>
              </a:spcBef>
              <a:spcAft>
                <a:spcPts val="0"/>
              </a:spcAft>
              <a:buNone/>
            </a:pPr>
            <a:endParaRPr dirty="0">
              <a:solidFill>
                <a:srgbClr val="006CB5"/>
              </a:solidFill>
              <a:latin typeface="Lato"/>
              <a:ea typeface="Lato"/>
              <a:cs typeface="Lato"/>
              <a:sym typeface="Lato"/>
            </a:endParaRPr>
          </a:p>
          <a:p>
            <a:pPr marL="0" marR="0" lvl="0" indent="0" algn="just" rtl="0">
              <a:spcBef>
                <a:spcPts val="0"/>
              </a:spcBef>
              <a:spcAft>
                <a:spcPts val="0"/>
              </a:spcAft>
              <a:buNone/>
            </a:pPr>
            <a:r>
              <a:rPr lang="es-ES" b="1" dirty="0">
                <a:solidFill>
                  <a:srgbClr val="006CB5"/>
                </a:solidFill>
                <a:latin typeface="Lato"/>
                <a:ea typeface="Lato"/>
                <a:cs typeface="Lato"/>
                <a:sym typeface="Lato"/>
              </a:rPr>
              <a:t>Ejemplo:</a:t>
            </a:r>
            <a:endParaRPr dirty="0">
              <a:solidFill>
                <a:srgbClr val="006CB5"/>
              </a:solidFill>
            </a:endParaRPr>
          </a:p>
          <a:p>
            <a:pPr marL="0" marR="0" lvl="0" indent="0" algn="just" rtl="0">
              <a:spcBef>
                <a:spcPts val="0"/>
              </a:spcBef>
              <a:spcAft>
                <a:spcPts val="0"/>
              </a:spcAft>
              <a:buNone/>
            </a:pPr>
            <a:endParaRPr dirty="0">
              <a:solidFill>
                <a:schemeClr val="dk1"/>
              </a:solidFill>
              <a:latin typeface="Lato"/>
              <a:ea typeface="Lato"/>
              <a:cs typeface="Lato"/>
              <a:sym typeface="Lato"/>
            </a:endParaRPr>
          </a:p>
        </p:txBody>
      </p:sp>
      <p:sp>
        <p:nvSpPr>
          <p:cNvPr id="257" name="Google Shape;257;p9"/>
          <p:cNvSpPr/>
          <p:nvPr/>
        </p:nvSpPr>
        <p:spPr>
          <a:xfrm>
            <a:off x="899592" y="3284984"/>
            <a:ext cx="1656184" cy="864096"/>
          </a:xfrm>
          <a:prstGeom prst="roundRect">
            <a:avLst>
              <a:gd name="adj" fmla="val 16667"/>
            </a:avLst>
          </a:prstGeom>
          <a:noFill/>
          <a:ln>
            <a:noFill/>
          </a:ln>
        </p:spPr>
        <p:txBody>
          <a:bodyPr spcFirstLastPara="1" wrap="square" lIns="91425" tIns="45700" rIns="91425" bIns="45700" anchor="t" anchorCtr="0">
            <a:noAutofit/>
          </a:bodyPr>
          <a:lstStyle/>
          <a:p>
            <a:pPr marL="1295400" marR="0" lvl="0" indent="-254000" algn="l" rtl="0">
              <a:lnSpc>
                <a:spcPct val="180000"/>
              </a:lnSpc>
              <a:spcBef>
                <a:spcPts val="0"/>
              </a:spcBef>
              <a:spcAft>
                <a:spcPts val="0"/>
              </a:spcAft>
              <a:buClr>
                <a:srgbClr val="99CC00"/>
              </a:buClr>
              <a:buSzPts val="2000"/>
              <a:buFont typeface="Noto Sans Symbols"/>
              <a:buNone/>
            </a:pPr>
            <a:endParaRPr sz="2000" b="0" i="0" u="none" strike="noStrike" cap="none">
              <a:solidFill>
                <a:schemeClr val="dk1"/>
              </a:solidFill>
              <a:latin typeface="Trebuchet MS"/>
              <a:ea typeface="Trebuchet MS"/>
              <a:cs typeface="Trebuchet MS"/>
              <a:sym typeface="Trebuchet MS"/>
            </a:endParaRPr>
          </a:p>
        </p:txBody>
      </p:sp>
      <p:sp>
        <p:nvSpPr>
          <p:cNvPr id="258" name="Google Shape;258;p9"/>
          <p:cNvSpPr/>
          <p:nvPr/>
        </p:nvSpPr>
        <p:spPr>
          <a:xfrm>
            <a:off x="733422" y="3185848"/>
            <a:ext cx="1800200" cy="666055"/>
          </a:xfrm>
          <a:prstGeom prst="roundRect">
            <a:avLst>
              <a:gd name="adj" fmla="val 16667"/>
            </a:avLst>
          </a:prstGeom>
          <a:solidFill>
            <a:srgbClr val="3FB512"/>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400" dirty="0">
                <a:solidFill>
                  <a:schemeClr val="bg1"/>
                </a:solidFill>
                <a:latin typeface="Lato"/>
                <a:ea typeface="Lato"/>
                <a:cs typeface="Lato"/>
                <a:sym typeface="Lato"/>
              </a:rPr>
              <a:t>Una nueva característica</a:t>
            </a:r>
            <a:endParaRPr sz="1400" dirty="0">
              <a:solidFill>
                <a:schemeClr val="bg1"/>
              </a:solidFill>
              <a:latin typeface="Lato"/>
              <a:ea typeface="Lato"/>
              <a:cs typeface="Lato"/>
              <a:sym typeface="Lato"/>
            </a:endParaRPr>
          </a:p>
        </p:txBody>
      </p:sp>
      <p:sp>
        <p:nvSpPr>
          <p:cNvPr id="259" name="Google Shape;259;p9"/>
          <p:cNvSpPr/>
          <p:nvPr/>
        </p:nvSpPr>
        <p:spPr>
          <a:xfrm>
            <a:off x="2721946" y="3186867"/>
            <a:ext cx="1800200" cy="666055"/>
          </a:xfrm>
          <a:prstGeom prst="roundRect">
            <a:avLst>
              <a:gd name="adj" fmla="val 16667"/>
            </a:avLst>
          </a:prstGeom>
          <a:solidFill>
            <a:srgbClr val="3FB51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400">
                <a:solidFill>
                  <a:schemeClr val="bg1"/>
                </a:solidFill>
                <a:latin typeface="Lato"/>
                <a:ea typeface="Lato"/>
                <a:cs typeface="Lato"/>
                <a:sym typeface="Lato"/>
              </a:rPr>
              <a:t>Un error por corregir </a:t>
            </a:r>
            <a:endParaRPr sz="1400">
              <a:solidFill>
                <a:schemeClr val="bg1"/>
              </a:solidFill>
              <a:latin typeface="Lato"/>
              <a:ea typeface="Lato"/>
              <a:cs typeface="Lato"/>
              <a:sym typeface="Lato"/>
            </a:endParaRPr>
          </a:p>
          <a:p>
            <a:pPr marL="0" marR="0" lvl="0" indent="0" algn="just" rtl="0">
              <a:spcBef>
                <a:spcPts val="0"/>
              </a:spcBef>
              <a:spcAft>
                <a:spcPts val="0"/>
              </a:spcAft>
              <a:buNone/>
            </a:pPr>
            <a:endParaRPr sz="1400">
              <a:solidFill>
                <a:schemeClr val="bg1"/>
              </a:solidFill>
              <a:latin typeface="Lato"/>
              <a:ea typeface="Lato"/>
              <a:cs typeface="Lato"/>
              <a:sym typeface="Lato"/>
            </a:endParaRPr>
          </a:p>
        </p:txBody>
      </p:sp>
      <p:sp>
        <p:nvSpPr>
          <p:cNvPr id="260" name="Google Shape;260;p9"/>
          <p:cNvSpPr/>
          <p:nvPr/>
        </p:nvSpPr>
        <p:spPr>
          <a:xfrm>
            <a:off x="4750761" y="3201812"/>
            <a:ext cx="1800200" cy="666055"/>
          </a:xfrm>
          <a:prstGeom prst="roundRect">
            <a:avLst>
              <a:gd name="adj" fmla="val 16667"/>
            </a:avLst>
          </a:prstGeom>
          <a:solidFill>
            <a:srgbClr val="3FB512"/>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400">
                <a:solidFill>
                  <a:schemeClr val="bg1"/>
                </a:solidFill>
                <a:latin typeface="Lato"/>
                <a:ea typeface="Lato"/>
                <a:cs typeface="Lato"/>
                <a:sym typeface="Lato"/>
              </a:rPr>
              <a:t>El historial de un posible cliente</a:t>
            </a:r>
            <a:endParaRPr sz="1400">
              <a:solidFill>
                <a:schemeClr val="bg1"/>
              </a:solidFill>
              <a:latin typeface="Lato"/>
              <a:ea typeface="Lato"/>
              <a:cs typeface="Lato"/>
              <a:sym typeface="Lato"/>
            </a:endParaRPr>
          </a:p>
        </p:txBody>
      </p:sp>
      <p:sp>
        <p:nvSpPr>
          <p:cNvPr id="261" name="Google Shape;261;p9"/>
          <p:cNvSpPr/>
          <p:nvPr/>
        </p:nvSpPr>
        <p:spPr>
          <a:xfrm>
            <a:off x="6749320" y="3185848"/>
            <a:ext cx="1800200" cy="666055"/>
          </a:xfrm>
          <a:prstGeom prst="roundRect">
            <a:avLst>
              <a:gd name="adj" fmla="val 16667"/>
            </a:avLst>
          </a:prstGeom>
          <a:solidFill>
            <a:srgbClr val="3FB512"/>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400">
                <a:solidFill>
                  <a:schemeClr val="bg1"/>
                </a:solidFill>
                <a:latin typeface="Lato"/>
                <a:ea typeface="Lato"/>
                <a:cs typeface="Lato"/>
                <a:sym typeface="Lato"/>
              </a:rPr>
              <a:t>Preparar un contrato legal</a:t>
            </a:r>
            <a:endParaRPr sz="1400">
              <a:solidFill>
                <a:schemeClr val="bg1"/>
              </a:solidFill>
              <a:latin typeface="Lato"/>
              <a:ea typeface="Lato"/>
              <a:cs typeface="Lato"/>
              <a:sym typeface="Lato"/>
            </a:endParaRPr>
          </a:p>
          <a:p>
            <a:pPr marL="0" marR="0" lvl="0" indent="0" algn="just" rtl="0">
              <a:spcBef>
                <a:spcPts val="0"/>
              </a:spcBef>
              <a:spcAft>
                <a:spcPts val="0"/>
              </a:spcAft>
              <a:buNone/>
            </a:pPr>
            <a:endParaRPr sz="1400">
              <a:solidFill>
                <a:schemeClr val="bg1"/>
              </a:solidFill>
              <a:latin typeface="Lato"/>
              <a:ea typeface="Lato"/>
              <a:cs typeface="Lato"/>
              <a:sym typeface="Lato"/>
            </a:endParaRPr>
          </a:p>
        </p:txBody>
      </p:sp>
      <p:sp>
        <p:nvSpPr>
          <p:cNvPr id="262" name="Google Shape;262;p9"/>
          <p:cNvSpPr/>
          <p:nvPr/>
        </p:nvSpPr>
        <p:spPr>
          <a:xfrm>
            <a:off x="733422" y="4362806"/>
            <a:ext cx="1800200" cy="666055"/>
          </a:xfrm>
          <a:prstGeom prst="roundRect">
            <a:avLst>
              <a:gd name="adj" fmla="val 16667"/>
            </a:avLst>
          </a:prstGeom>
          <a:solidFill>
            <a:srgbClr val="3FB512"/>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400">
                <a:solidFill>
                  <a:schemeClr val="bg1"/>
                </a:solidFill>
                <a:latin typeface="Lato"/>
                <a:ea typeface="Lato"/>
                <a:cs typeface="Lato"/>
                <a:sym typeface="Lato"/>
              </a:rPr>
              <a:t>Hablar con un cliente </a:t>
            </a:r>
            <a:endParaRPr sz="1400">
              <a:solidFill>
                <a:schemeClr val="bg1"/>
              </a:solidFill>
              <a:latin typeface="Lato"/>
              <a:ea typeface="Lato"/>
              <a:cs typeface="Lato"/>
              <a:sym typeface="Lato"/>
            </a:endParaRPr>
          </a:p>
          <a:p>
            <a:pPr marL="0" marR="0" lvl="0" indent="0" algn="just" rtl="0">
              <a:spcBef>
                <a:spcPts val="0"/>
              </a:spcBef>
              <a:spcAft>
                <a:spcPts val="0"/>
              </a:spcAft>
              <a:buNone/>
            </a:pPr>
            <a:endParaRPr sz="1400">
              <a:solidFill>
                <a:schemeClr val="bg1"/>
              </a:solidFill>
              <a:latin typeface="Lato"/>
              <a:ea typeface="Lato"/>
              <a:cs typeface="Lato"/>
              <a:sym typeface="Lato"/>
            </a:endParaRPr>
          </a:p>
        </p:txBody>
      </p:sp>
      <p:sp>
        <p:nvSpPr>
          <p:cNvPr id="263" name="Google Shape;263;p9"/>
          <p:cNvSpPr/>
          <p:nvPr/>
        </p:nvSpPr>
        <p:spPr>
          <a:xfrm>
            <a:off x="2721946" y="4362806"/>
            <a:ext cx="1800200" cy="666055"/>
          </a:xfrm>
          <a:prstGeom prst="roundRect">
            <a:avLst>
              <a:gd name="adj" fmla="val 16667"/>
            </a:avLst>
          </a:prstGeom>
          <a:solidFill>
            <a:srgbClr val="3FB512"/>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400">
                <a:solidFill>
                  <a:schemeClr val="bg1"/>
                </a:solidFill>
                <a:latin typeface="Lato"/>
                <a:ea typeface="Lato"/>
                <a:cs typeface="Lato"/>
                <a:sym typeface="Lato"/>
              </a:rPr>
              <a:t>Investigar para un artículo </a:t>
            </a:r>
            <a:endParaRPr sz="1400">
              <a:solidFill>
                <a:schemeClr val="bg1"/>
              </a:solidFill>
              <a:latin typeface="Lato"/>
              <a:ea typeface="Lato"/>
              <a:cs typeface="Lato"/>
              <a:sym typeface="Lato"/>
            </a:endParaRPr>
          </a:p>
          <a:p>
            <a:pPr marL="0" marR="0" lvl="0" indent="0" algn="just" rtl="0">
              <a:spcBef>
                <a:spcPts val="0"/>
              </a:spcBef>
              <a:spcAft>
                <a:spcPts val="0"/>
              </a:spcAft>
              <a:buNone/>
            </a:pPr>
            <a:endParaRPr sz="1400">
              <a:solidFill>
                <a:schemeClr val="bg1"/>
              </a:solidFill>
              <a:latin typeface="Lato"/>
              <a:ea typeface="Lato"/>
              <a:cs typeface="Lato"/>
              <a:sym typeface="Lato"/>
            </a:endParaRPr>
          </a:p>
        </p:txBody>
      </p:sp>
      <p:sp>
        <p:nvSpPr>
          <p:cNvPr id="264" name="Google Shape;264;p9"/>
          <p:cNvSpPr/>
          <p:nvPr/>
        </p:nvSpPr>
        <p:spPr>
          <a:xfrm>
            <a:off x="4760796" y="4362806"/>
            <a:ext cx="1800200" cy="666055"/>
          </a:xfrm>
          <a:prstGeom prst="roundRect">
            <a:avLst>
              <a:gd name="adj" fmla="val 16667"/>
            </a:avLst>
          </a:prstGeom>
          <a:solidFill>
            <a:srgbClr val="3FB51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400">
                <a:solidFill>
                  <a:schemeClr val="bg1"/>
                </a:solidFill>
                <a:latin typeface="Lato"/>
                <a:ea typeface="Lato"/>
                <a:cs typeface="Lato"/>
                <a:sym typeface="Lato"/>
              </a:rPr>
              <a:t>Una llamada</a:t>
            </a:r>
            <a:endParaRPr sz="1400">
              <a:solidFill>
                <a:schemeClr val="bg1"/>
              </a:solidFill>
              <a:latin typeface="Lato"/>
              <a:ea typeface="Lato"/>
              <a:cs typeface="Lato"/>
              <a:sym typeface="Lato"/>
            </a:endParaRPr>
          </a:p>
          <a:p>
            <a:pPr marL="0" marR="0" lvl="0" indent="0" algn="just" rtl="0">
              <a:spcBef>
                <a:spcPts val="0"/>
              </a:spcBef>
              <a:spcAft>
                <a:spcPts val="0"/>
              </a:spcAft>
              <a:buNone/>
            </a:pPr>
            <a:endParaRPr sz="1400">
              <a:solidFill>
                <a:schemeClr val="bg1"/>
              </a:solidFill>
              <a:latin typeface="Lato"/>
              <a:ea typeface="Lato"/>
              <a:cs typeface="Lato"/>
              <a:sym typeface="Lato"/>
            </a:endParaRPr>
          </a:p>
        </p:txBody>
      </p:sp>
      <p:sp>
        <p:nvSpPr>
          <p:cNvPr id="265" name="Google Shape;265;p9"/>
          <p:cNvSpPr/>
          <p:nvPr/>
        </p:nvSpPr>
        <p:spPr>
          <a:xfrm>
            <a:off x="6749320" y="4350692"/>
            <a:ext cx="1800200" cy="666055"/>
          </a:xfrm>
          <a:prstGeom prst="roundRect">
            <a:avLst>
              <a:gd name="adj" fmla="val 16667"/>
            </a:avLst>
          </a:prstGeom>
          <a:solidFill>
            <a:srgbClr val="3FB512"/>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400">
                <a:solidFill>
                  <a:schemeClr val="bg1"/>
                </a:solidFill>
                <a:latin typeface="Lato"/>
                <a:ea typeface="Lato"/>
                <a:cs typeface="Lato"/>
                <a:sym typeface="Lato"/>
              </a:rPr>
              <a:t>Un potencial empleado</a:t>
            </a:r>
            <a:endParaRPr sz="1400">
              <a:solidFill>
                <a:schemeClr val="bg1"/>
              </a:solidFill>
              <a:latin typeface="Trebuchet MS"/>
              <a:ea typeface="Trebuchet MS"/>
              <a:cs typeface="Trebuchet MS"/>
              <a:sym typeface="Trebuchet MS"/>
            </a:endParaRPr>
          </a:p>
          <a:p>
            <a:pPr marL="0" marR="0" lvl="0" indent="0" algn="just" rtl="0">
              <a:spcBef>
                <a:spcPts val="0"/>
              </a:spcBef>
              <a:spcAft>
                <a:spcPts val="0"/>
              </a:spcAft>
              <a:buNone/>
            </a:pPr>
            <a:endParaRPr sz="1400">
              <a:solidFill>
                <a:schemeClr val="bg1"/>
              </a:solidFill>
              <a:latin typeface="Lato"/>
              <a:ea typeface="Lato"/>
              <a:cs typeface="Lato"/>
              <a:sym typeface="Lato"/>
            </a:endParaRPr>
          </a:p>
        </p:txBody>
      </p:sp>
      <p:cxnSp>
        <p:nvCxnSpPr>
          <p:cNvPr id="14" name="Straight Connector 12">
            <a:extLst>
              <a:ext uri="{FF2B5EF4-FFF2-40B4-BE49-F238E27FC236}">
                <a16:creationId xmlns:a16="http://schemas.microsoft.com/office/drawing/2014/main" id="{74F2967E-8FA1-4395-893B-CBE04EDFE1F4}"/>
              </a:ext>
            </a:extLst>
          </p:cNvPr>
          <p:cNvCxnSpPr>
            <a:cxnSpLocks/>
          </p:cNvCxnSpPr>
          <p:nvPr/>
        </p:nvCxnSpPr>
        <p:spPr>
          <a:xfrm>
            <a:off x="-76412" y="1447221"/>
            <a:ext cx="984885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15" name="CuadroTexto 14">
            <a:extLst>
              <a:ext uri="{FF2B5EF4-FFF2-40B4-BE49-F238E27FC236}">
                <a16:creationId xmlns:a16="http://schemas.microsoft.com/office/drawing/2014/main" id="{F0A92C62-EE8D-4D04-818E-32BBE5ED4F86}"/>
              </a:ext>
            </a:extLst>
          </p:cNvPr>
          <p:cNvSpPr txBox="1"/>
          <p:nvPr/>
        </p:nvSpPr>
        <p:spPr>
          <a:xfrm>
            <a:off x="241570" y="789127"/>
            <a:ext cx="4854432" cy="584775"/>
          </a:xfrm>
          <a:prstGeom prst="rect">
            <a:avLst/>
          </a:prstGeom>
          <a:noFill/>
        </p:spPr>
        <p:txBody>
          <a:bodyPr wrap="square" rtlCol="0">
            <a:spAutoFit/>
          </a:bodyPr>
          <a:lstStyle/>
          <a:p>
            <a:r>
              <a:rPr lang="es-PE" sz="3200" dirty="0">
                <a:solidFill>
                  <a:srgbClr val="53AD32"/>
                </a:solidFill>
                <a:latin typeface="Futura LT Pro Book" panose="020B0802020204020204" pitchFamily="34" charset="0"/>
              </a:rPr>
              <a:t>TRELLO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10"/>
          <p:cNvSpPr/>
          <p:nvPr/>
        </p:nvSpPr>
        <p:spPr>
          <a:xfrm>
            <a:off x="611936" y="2213705"/>
            <a:ext cx="281963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u="sng" dirty="0">
                <a:solidFill>
                  <a:srgbClr val="53AD32"/>
                </a:solidFill>
                <a:latin typeface="Lato"/>
                <a:ea typeface="Lato"/>
                <a:cs typeface="Lato"/>
                <a:sym typeface="Lato"/>
              </a:rPr>
              <a:t>¿QUÉ ES TRELLO?</a:t>
            </a:r>
            <a:endParaRPr sz="1600" b="1" u="sng" dirty="0">
              <a:solidFill>
                <a:srgbClr val="53AD32"/>
              </a:solidFill>
              <a:latin typeface="Lato"/>
              <a:ea typeface="Lato"/>
              <a:cs typeface="Lato"/>
              <a:sym typeface="Lato"/>
            </a:endParaRPr>
          </a:p>
        </p:txBody>
      </p:sp>
      <p:sp>
        <p:nvSpPr>
          <p:cNvPr id="272" name="Google Shape;272;p10"/>
          <p:cNvSpPr/>
          <p:nvPr/>
        </p:nvSpPr>
        <p:spPr>
          <a:xfrm>
            <a:off x="611936" y="2747063"/>
            <a:ext cx="3836508" cy="2031285"/>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0000"/>
              </a:buClr>
              <a:buSzPts val="2000"/>
              <a:buFont typeface="Noto Sans Symbols"/>
              <a:buChar char="▪"/>
            </a:pPr>
            <a:r>
              <a:rPr lang="es-ES" dirty="0">
                <a:solidFill>
                  <a:srgbClr val="000000"/>
                </a:solidFill>
                <a:latin typeface="Lato"/>
                <a:ea typeface="Lato"/>
                <a:cs typeface="Lato"/>
                <a:sym typeface="Lato"/>
              </a:rPr>
              <a:t>Trello organiza tableros. </a:t>
            </a:r>
            <a:endParaRPr dirty="0"/>
          </a:p>
          <a:p>
            <a:pPr marL="285750" marR="0" lvl="0" indent="-158750" algn="just" rtl="0">
              <a:spcBef>
                <a:spcPts val="0"/>
              </a:spcBef>
              <a:spcAft>
                <a:spcPts val="0"/>
              </a:spcAft>
              <a:buClr>
                <a:schemeClr val="dk1"/>
              </a:buClr>
              <a:buSzPts val="2000"/>
              <a:buFont typeface="Noto Sans Symbols"/>
              <a:buNone/>
            </a:pPr>
            <a:endParaRPr dirty="0">
              <a:solidFill>
                <a:srgbClr val="000000"/>
              </a:solidFill>
              <a:latin typeface="Lato"/>
              <a:ea typeface="Lato"/>
              <a:cs typeface="Lato"/>
              <a:sym typeface="Lato"/>
            </a:endParaRPr>
          </a:p>
          <a:p>
            <a:pPr marL="285750" marR="0" lvl="0" indent="-285750" algn="just" rtl="0">
              <a:spcBef>
                <a:spcPts val="0"/>
              </a:spcBef>
              <a:spcAft>
                <a:spcPts val="0"/>
              </a:spcAft>
              <a:buClr>
                <a:srgbClr val="000000"/>
              </a:buClr>
              <a:buSzPts val="2000"/>
              <a:buFont typeface="Noto Sans Symbols"/>
              <a:buChar char="▪"/>
            </a:pPr>
            <a:r>
              <a:rPr lang="es-ES" dirty="0">
                <a:solidFill>
                  <a:srgbClr val="000000"/>
                </a:solidFill>
                <a:latin typeface="Lato"/>
                <a:ea typeface="Lato"/>
                <a:cs typeface="Lato"/>
                <a:sym typeface="Lato"/>
              </a:rPr>
              <a:t>Cada tablero está distribuido en listas. </a:t>
            </a:r>
            <a:endParaRPr dirty="0"/>
          </a:p>
          <a:p>
            <a:pPr marL="285750" marR="0" lvl="0" indent="-158750" algn="just" rtl="0">
              <a:spcBef>
                <a:spcPts val="0"/>
              </a:spcBef>
              <a:spcAft>
                <a:spcPts val="0"/>
              </a:spcAft>
              <a:buClr>
                <a:schemeClr val="dk1"/>
              </a:buClr>
              <a:buSzPts val="2000"/>
              <a:buFont typeface="Noto Sans Symbols"/>
              <a:buNone/>
            </a:pPr>
            <a:endParaRPr dirty="0">
              <a:solidFill>
                <a:srgbClr val="000000"/>
              </a:solidFill>
              <a:latin typeface="Lato"/>
              <a:ea typeface="Lato"/>
              <a:cs typeface="Lato"/>
              <a:sym typeface="Lato"/>
            </a:endParaRPr>
          </a:p>
          <a:p>
            <a:pPr marL="285750" marR="0" lvl="0" indent="-285750" algn="just" rtl="0">
              <a:spcBef>
                <a:spcPts val="0"/>
              </a:spcBef>
              <a:spcAft>
                <a:spcPts val="0"/>
              </a:spcAft>
              <a:buClr>
                <a:srgbClr val="000000"/>
              </a:buClr>
              <a:buSzPts val="2000"/>
              <a:buFont typeface="Noto Sans Symbols"/>
              <a:buChar char="▪"/>
            </a:pPr>
            <a:r>
              <a:rPr lang="es-ES" dirty="0">
                <a:solidFill>
                  <a:srgbClr val="000000"/>
                </a:solidFill>
                <a:latin typeface="Lato"/>
                <a:ea typeface="Lato"/>
                <a:cs typeface="Lato"/>
                <a:sym typeface="Lato"/>
              </a:rPr>
              <a:t>Cada lista se compone de tarjetas , tareas o instancias. </a:t>
            </a:r>
            <a:endParaRPr dirty="0">
              <a:solidFill>
                <a:srgbClr val="000000"/>
              </a:solidFill>
              <a:latin typeface="Lato"/>
              <a:ea typeface="Lato"/>
              <a:cs typeface="Lato"/>
              <a:sym typeface="Lato"/>
            </a:endParaRPr>
          </a:p>
          <a:p>
            <a:pPr marL="285750" marR="0" lvl="0" indent="-158750" algn="just" rtl="0">
              <a:spcBef>
                <a:spcPts val="0"/>
              </a:spcBef>
              <a:spcAft>
                <a:spcPts val="0"/>
              </a:spcAft>
              <a:buClr>
                <a:schemeClr val="dk1"/>
              </a:buClr>
              <a:buSzPts val="2000"/>
              <a:buFont typeface="Noto Sans Symbols"/>
              <a:buNone/>
            </a:pPr>
            <a:endParaRPr dirty="0">
              <a:solidFill>
                <a:srgbClr val="000000"/>
              </a:solidFill>
              <a:latin typeface="Lato"/>
              <a:ea typeface="Lato"/>
              <a:cs typeface="Lato"/>
              <a:sym typeface="Lato"/>
            </a:endParaRPr>
          </a:p>
          <a:p>
            <a:pPr marL="285750" marR="0" lvl="0" indent="-285750" algn="just" rtl="0">
              <a:spcBef>
                <a:spcPts val="0"/>
              </a:spcBef>
              <a:spcAft>
                <a:spcPts val="0"/>
              </a:spcAft>
              <a:buClr>
                <a:srgbClr val="000000"/>
              </a:buClr>
              <a:buSzPts val="2000"/>
              <a:buFont typeface="Noto Sans Symbols"/>
              <a:buChar char="▪"/>
            </a:pPr>
            <a:r>
              <a:rPr lang="es-ES" dirty="0">
                <a:solidFill>
                  <a:srgbClr val="000000"/>
                </a:solidFill>
                <a:latin typeface="Lato"/>
                <a:ea typeface="Lato"/>
                <a:cs typeface="Lato"/>
                <a:sym typeface="Lato"/>
              </a:rPr>
              <a:t>Cada tarjeta representa la unidad básica de una lista.</a:t>
            </a:r>
            <a:endParaRPr dirty="0"/>
          </a:p>
        </p:txBody>
      </p:sp>
      <p:pic>
        <p:nvPicPr>
          <p:cNvPr id="273" name="Google Shape;273;p10" descr="Imagen relacionada"/>
          <p:cNvPicPr preferRelativeResize="0"/>
          <p:nvPr/>
        </p:nvPicPr>
        <p:blipFill rotWithShape="1">
          <a:blip r:embed="rId3">
            <a:alphaModFix/>
          </a:blip>
          <a:srcRect/>
          <a:stretch/>
        </p:blipFill>
        <p:spPr>
          <a:xfrm>
            <a:off x="4925297" y="2079653"/>
            <a:ext cx="3840627" cy="3402937"/>
          </a:xfrm>
          <a:prstGeom prst="rect">
            <a:avLst/>
          </a:prstGeom>
          <a:noFill/>
          <a:ln>
            <a:noFill/>
          </a:ln>
        </p:spPr>
      </p:pic>
      <p:cxnSp>
        <p:nvCxnSpPr>
          <p:cNvPr id="8" name="Straight Connector 12">
            <a:extLst>
              <a:ext uri="{FF2B5EF4-FFF2-40B4-BE49-F238E27FC236}">
                <a16:creationId xmlns:a16="http://schemas.microsoft.com/office/drawing/2014/main" id="{915FE1C0-B06A-4F4E-9A40-E96ADF38716B}"/>
              </a:ext>
            </a:extLst>
          </p:cNvPr>
          <p:cNvCxnSpPr>
            <a:cxnSpLocks/>
          </p:cNvCxnSpPr>
          <p:nvPr/>
        </p:nvCxnSpPr>
        <p:spPr>
          <a:xfrm>
            <a:off x="-76412" y="1447221"/>
            <a:ext cx="9848850" cy="0"/>
          </a:xfrm>
          <a:prstGeom prst="line">
            <a:avLst/>
          </a:prstGeom>
          <a:ln w="25400">
            <a:solidFill>
              <a:srgbClr val="0D73BA"/>
            </a:solidFill>
          </a:ln>
          <a:effectLst/>
        </p:spPr>
        <p:style>
          <a:lnRef idx="2">
            <a:schemeClr val="accent1"/>
          </a:lnRef>
          <a:fillRef idx="0">
            <a:schemeClr val="accent1"/>
          </a:fillRef>
          <a:effectRef idx="1">
            <a:schemeClr val="accent1"/>
          </a:effectRef>
          <a:fontRef idx="minor">
            <a:schemeClr val="tx1"/>
          </a:fontRef>
        </p:style>
      </p:cxnSp>
      <p:sp>
        <p:nvSpPr>
          <p:cNvPr id="9" name="CuadroTexto 8">
            <a:extLst>
              <a:ext uri="{FF2B5EF4-FFF2-40B4-BE49-F238E27FC236}">
                <a16:creationId xmlns:a16="http://schemas.microsoft.com/office/drawing/2014/main" id="{FF48F5E5-5F8B-43D2-8FE1-2388308E25CE}"/>
              </a:ext>
            </a:extLst>
          </p:cNvPr>
          <p:cNvSpPr txBox="1"/>
          <p:nvPr/>
        </p:nvSpPr>
        <p:spPr>
          <a:xfrm>
            <a:off x="241570" y="789127"/>
            <a:ext cx="4854432" cy="584775"/>
          </a:xfrm>
          <a:prstGeom prst="rect">
            <a:avLst/>
          </a:prstGeom>
          <a:noFill/>
        </p:spPr>
        <p:txBody>
          <a:bodyPr wrap="square" rtlCol="0">
            <a:spAutoFit/>
          </a:bodyPr>
          <a:lstStyle/>
          <a:p>
            <a:r>
              <a:rPr lang="es-PE" sz="3200" dirty="0">
                <a:solidFill>
                  <a:srgbClr val="006CB5"/>
                </a:solidFill>
                <a:latin typeface="Futura LT Pro Book" panose="020B0802020204020204" pitchFamily="34" charset="0"/>
              </a:rPr>
              <a:t>TRELLO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11"/>
          <p:cNvSpPr/>
          <p:nvPr/>
        </p:nvSpPr>
        <p:spPr>
          <a:xfrm>
            <a:off x="611560" y="1731475"/>
            <a:ext cx="2439865"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u="sng" dirty="0">
                <a:solidFill>
                  <a:srgbClr val="006CB5"/>
                </a:solidFill>
                <a:latin typeface="Lato"/>
                <a:ea typeface="Lato"/>
                <a:cs typeface="Lato"/>
                <a:sym typeface="Lato"/>
              </a:rPr>
              <a:t>¿QUÉ ES TRELLO?</a:t>
            </a:r>
            <a:endParaRPr sz="2000" b="1" u="sng" dirty="0">
              <a:solidFill>
                <a:srgbClr val="006CB5"/>
              </a:solidFill>
              <a:latin typeface="Lato"/>
              <a:ea typeface="Lato"/>
              <a:cs typeface="Lato"/>
              <a:sym typeface="Lato"/>
            </a:endParaRPr>
          </a:p>
        </p:txBody>
      </p:sp>
      <p:sp>
        <p:nvSpPr>
          <p:cNvPr id="280" name="Google Shape;280;p11"/>
          <p:cNvSpPr txBox="1"/>
          <p:nvPr/>
        </p:nvSpPr>
        <p:spPr>
          <a:xfrm>
            <a:off x="611560" y="2204864"/>
            <a:ext cx="792284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dirty="0">
                <a:solidFill>
                  <a:srgbClr val="000000"/>
                </a:solidFill>
                <a:latin typeface="Lato"/>
                <a:ea typeface="Lato"/>
                <a:cs typeface="Lato"/>
                <a:sym typeface="Lato"/>
              </a:rPr>
              <a:t>Es un sistema visual en el que cada </a:t>
            </a:r>
            <a:r>
              <a:rPr lang="es-ES" u="sng" dirty="0" err="1">
                <a:solidFill>
                  <a:srgbClr val="4372A5"/>
                </a:solidFill>
                <a:latin typeface="Lato"/>
                <a:ea typeface="Lato"/>
                <a:cs typeface="Lato"/>
                <a:sym typeface="Lato"/>
                <a:hlinkClick r:id="rId3"/>
              </a:rPr>
              <a:t>A.Tablero</a:t>
            </a:r>
            <a:r>
              <a:rPr lang="es-ES" dirty="0">
                <a:solidFill>
                  <a:srgbClr val="000000"/>
                </a:solidFill>
                <a:latin typeface="Lato"/>
                <a:ea typeface="Lato"/>
                <a:cs typeface="Lato"/>
                <a:sym typeface="Lato"/>
              </a:rPr>
              <a:t> representa un proyecto o área a seguir, cada </a:t>
            </a:r>
            <a:r>
              <a:rPr lang="es-ES" u="sng" dirty="0">
                <a:solidFill>
                  <a:srgbClr val="4372A5"/>
                </a:solidFill>
                <a:latin typeface="Lato"/>
                <a:ea typeface="Lato"/>
                <a:cs typeface="Lato"/>
                <a:sym typeface="Lato"/>
                <a:hlinkClick r:id="rId3"/>
              </a:rPr>
              <a:t>B. Lista</a:t>
            </a:r>
            <a:r>
              <a:rPr lang="es-ES" dirty="0">
                <a:solidFill>
                  <a:srgbClr val="000000"/>
                </a:solidFill>
                <a:latin typeface="Lato"/>
                <a:ea typeface="Lato"/>
                <a:cs typeface="Lato"/>
                <a:sym typeface="Lato"/>
              </a:rPr>
              <a:t> un momento o fase del mismo y cada</a:t>
            </a:r>
            <a:r>
              <a:rPr lang="es-ES" u="sng" dirty="0">
                <a:solidFill>
                  <a:srgbClr val="000000"/>
                </a:solidFill>
                <a:latin typeface="Lato"/>
                <a:ea typeface="Lato"/>
                <a:cs typeface="Lato"/>
                <a:sym typeface="Lato"/>
                <a:hlinkClick r:id="rId3"/>
              </a:rPr>
              <a:t> </a:t>
            </a:r>
            <a:r>
              <a:rPr lang="es-ES" u="sng" dirty="0">
                <a:solidFill>
                  <a:srgbClr val="4372A5"/>
                </a:solidFill>
                <a:latin typeface="Lato"/>
                <a:ea typeface="Lato"/>
                <a:cs typeface="Lato"/>
                <a:sym typeface="Lato"/>
                <a:hlinkClick r:id="rId3"/>
              </a:rPr>
              <a:t>C</a:t>
            </a:r>
            <a:r>
              <a:rPr lang="es-ES" u="sng" dirty="0">
                <a:solidFill>
                  <a:srgbClr val="000000"/>
                </a:solidFill>
                <a:latin typeface="Lato"/>
                <a:ea typeface="Lato"/>
                <a:cs typeface="Lato"/>
                <a:sym typeface="Lato"/>
                <a:hlinkClick r:id="rId3"/>
              </a:rPr>
              <a:t>. </a:t>
            </a:r>
            <a:r>
              <a:rPr lang="es-ES" u="sng" dirty="0">
                <a:solidFill>
                  <a:srgbClr val="4372A5"/>
                </a:solidFill>
                <a:latin typeface="Lato"/>
                <a:ea typeface="Lato"/>
                <a:cs typeface="Lato"/>
                <a:sym typeface="Lato"/>
                <a:hlinkClick r:id="rId3"/>
              </a:rPr>
              <a:t>Tarjeta</a:t>
            </a:r>
            <a:r>
              <a:rPr lang="es-ES" dirty="0">
                <a:solidFill>
                  <a:srgbClr val="000000"/>
                </a:solidFill>
                <a:latin typeface="Lato"/>
                <a:ea typeface="Lato"/>
                <a:cs typeface="Lato"/>
                <a:sym typeface="Lato"/>
              </a:rPr>
              <a:t> una tarea concreta.</a:t>
            </a:r>
            <a:endParaRPr dirty="0"/>
          </a:p>
        </p:txBody>
      </p:sp>
      <p:pic>
        <p:nvPicPr>
          <p:cNvPr id="281" name="Google Shape;281;p11"/>
          <p:cNvPicPr preferRelativeResize="0"/>
          <p:nvPr/>
        </p:nvPicPr>
        <p:blipFill rotWithShape="1">
          <a:blip r:embed="rId4">
            <a:alphaModFix/>
          </a:blip>
          <a:srcRect/>
          <a:stretch/>
        </p:blipFill>
        <p:spPr>
          <a:xfrm>
            <a:off x="1851832" y="2955141"/>
            <a:ext cx="5497723" cy="3210163"/>
          </a:xfrm>
          <a:prstGeom prst="rect">
            <a:avLst/>
          </a:prstGeom>
          <a:noFill/>
          <a:ln>
            <a:noFill/>
          </a:ln>
        </p:spPr>
      </p:pic>
      <p:sp>
        <p:nvSpPr>
          <p:cNvPr id="282" name="Google Shape;282;p11"/>
          <p:cNvSpPr txBox="1"/>
          <p:nvPr/>
        </p:nvSpPr>
        <p:spPr>
          <a:xfrm>
            <a:off x="6113124" y="6453337"/>
            <a:ext cx="283082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dirty="0">
                <a:solidFill>
                  <a:srgbClr val="000000"/>
                </a:solidFill>
                <a:latin typeface="Lato"/>
                <a:ea typeface="Lato"/>
                <a:cs typeface="Lato"/>
                <a:sym typeface="Lato"/>
              </a:rPr>
              <a:t>Fuente: lourdessanchez.es</a:t>
            </a:r>
            <a:endParaRPr dirty="0"/>
          </a:p>
        </p:txBody>
      </p:sp>
      <p:cxnSp>
        <p:nvCxnSpPr>
          <p:cNvPr id="7" name="Straight Connector 12">
            <a:extLst>
              <a:ext uri="{FF2B5EF4-FFF2-40B4-BE49-F238E27FC236}">
                <a16:creationId xmlns:a16="http://schemas.microsoft.com/office/drawing/2014/main" id="{C0F686F2-C825-44DD-BB23-5DF79E4C196B}"/>
              </a:ext>
            </a:extLst>
          </p:cNvPr>
          <p:cNvCxnSpPr>
            <a:cxnSpLocks/>
          </p:cNvCxnSpPr>
          <p:nvPr/>
        </p:nvCxnSpPr>
        <p:spPr>
          <a:xfrm>
            <a:off x="-76412" y="1447221"/>
            <a:ext cx="984885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A0298202-13EC-4D75-BFFD-9B57631C56FD}"/>
              </a:ext>
            </a:extLst>
          </p:cNvPr>
          <p:cNvSpPr txBox="1"/>
          <p:nvPr/>
        </p:nvSpPr>
        <p:spPr>
          <a:xfrm>
            <a:off x="241570" y="789127"/>
            <a:ext cx="4854432" cy="584775"/>
          </a:xfrm>
          <a:prstGeom prst="rect">
            <a:avLst/>
          </a:prstGeom>
          <a:noFill/>
        </p:spPr>
        <p:txBody>
          <a:bodyPr wrap="square" rtlCol="0">
            <a:spAutoFit/>
          </a:bodyPr>
          <a:lstStyle/>
          <a:p>
            <a:r>
              <a:rPr lang="es-PE" sz="3200" dirty="0">
                <a:solidFill>
                  <a:srgbClr val="53AD32"/>
                </a:solidFill>
                <a:latin typeface="Futura LT Pro Book" panose="020B0802020204020204" pitchFamily="34" charset="0"/>
              </a:rPr>
              <a:t>TRELLO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12"/>
          <p:cNvSpPr/>
          <p:nvPr/>
        </p:nvSpPr>
        <p:spPr>
          <a:xfrm>
            <a:off x="633591" y="2631086"/>
            <a:ext cx="307538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u="sng" dirty="0">
                <a:solidFill>
                  <a:srgbClr val="53AD32"/>
                </a:solidFill>
                <a:latin typeface="Lato"/>
                <a:ea typeface="Lato"/>
                <a:cs typeface="Lato"/>
                <a:sym typeface="Lato"/>
              </a:rPr>
              <a:t>¿QUÉ ES TRELLO?</a:t>
            </a:r>
            <a:endParaRPr sz="1600" b="1" u="sng" dirty="0">
              <a:solidFill>
                <a:srgbClr val="53AD32"/>
              </a:solidFill>
              <a:latin typeface="Lato"/>
              <a:ea typeface="Lato"/>
              <a:cs typeface="Lato"/>
              <a:sym typeface="Lato"/>
            </a:endParaRPr>
          </a:p>
        </p:txBody>
      </p:sp>
      <p:sp>
        <p:nvSpPr>
          <p:cNvPr id="289" name="Google Shape;289;p12"/>
          <p:cNvSpPr txBox="1"/>
          <p:nvPr/>
        </p:nvSpPr>
        <p:spPr>
          <a:xfrm>
            <a:off x="633591" y="3157974"/>
            <a:ext cx="3341708"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a:solidFill>
                  <a:srgbClr val="000000"/>
                </a:solidFill>
                <a:latin typeface="Lato"/>
                <a:ea typeface="Lato"/>
                <a:cs typeface="Lato"/>
                <a:sym typeface="Lato"/>
              </a:rPr>
              <a:t>Una tarjeta es el sistema de organización primaria y puede contener todo tipo de detalles, una descripción, listas de control, archivos adjuntos, comentarios, fechas de vencimiento, miembros de equipo, etc.</a:t>
            </a:r>
            <a:endParaRPr/>
          </a:p>
        </p:txBody>
      </p:sp>
      <p:pic>
        <p:nvPicPr>
          <p:cNvPr id="290" name="Google Shape;290;p12" descr="Imagen relacionada"/>
          <p:cNvPicPr preferRelativeResize="0"/>
          <p:nvPr/>
        </p:nvPicPr>
        <p:blipFill rotWithShape="1">
          <a:blip r:embed="rId3">
            <a:alphaModFix/>
          </a:blip>
          <a:srcRect/>
          <a:stretch/>
        </p:blipFill>
        <p:spPr>
          <a:xfrm>
            <a:off x="4427984" y="2276872"/>
            <a:ext cx="3876520" cy="2952328"/>
          </a:xfrm>
          <a:prstGeom prst="rect">
            <a:avLst/>
          </a:prstGeom>
          <a:noFill/>
          <a:ln>
            <a:noFill/>
          </a:ln>
        </p:spPr>
      </p:pic>
      <p:cxnSp>
        <p:nvCxnSpPr>
          <p:cNvPr id="6" name="Straight Connector 12">
            <a:extLst>
              <a:ext uri="{FF2B5EF4-FFF2-40B4-BE49-F238E27FC236}">
                <a16:creationId xmlns:a16="http://schemas.microsoft.com/office/drawing/2014/main" id="{10542D1B-21A0-45A0-BA34-E304E32648B8}"/>
              </a:ext>
            </a:extLst>
          </p:cNvPr>
          <p:cNvCxnSpPr>
            <a:cxnSpLocks/>
          </p:cNvCxnSpPr>
          <p:nvPr/>
        </p:nvCxnSpPr>
        <p:spPr>
          <a:xfrm>
            <a:off x="-76412" y="1447221"/>
            <a:ext cx="9848850" cy="0"/>
          </a:xfrm>
          <a:prstGeom prst="line">
            <a:avLst/>
          </a:prstGeom>
          <a:ln w="25400">
            <a:solidFill>
              <a:srgbClr val="0D73BA"/>
            </a:solidFill>
          </a:ln>
          <a:effectLst/>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26A7BE52-8025-4195-9A04-707C0405EC81}"/>
              </a:ext>
            </a:extLst>
          </p:cNvPr>
          <p:cNvSpPr txBox="1"/>
          <p:nvPr/>
        </p:nvSpPr>
        <p:spPr>
          <a:xfrm>
            <a:off x="241570" y="789127"/>
            <a:ext cx="4854432" cy="584775"/>
          </a:xfrm>
          <a:prstGeom prst="rect">
            <a:avLst/>
          </a:prstGeom>
          <a:noFill/>
        </p:spPr>
        <p:txBody>
          <a:bodyPr wrap="square" rtlCol="0">
            <a:spAutoFit/>
          </a:bodyPr>
          <a:lstStyle/>
          <a:p>
            <a:r>
              <a:rPr lang="es-PE" sz="3200" dirty="0">
                <a:solidFill>
                  <a:srgbClr val="006CB5"/>
                </a:solidFill>
                <a:latin typeface="Futura LT Pro Book" panose="020B0802020204020204" pitchFamily="34" charset="0"/>
              </a:rPr>
              <a:t>TRELLO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s-ES"/>
              <a:t>14</a:t>
            </a:fld>
            <a:endParaRPr/>
          </a:p>
        </p:txBody>
      </p:sp>
      <p:sp>
        <p:nvSpPr>
          <p:cNvPr id="296" name="Google Shape;296;p13"/>
          <p:cNvSpPr txBox="1"/>
          <p:nvPr/>
        </p:nvSpPr>
        <p:spPr>
          <a:xfrm>
            <a:off x="623317" y="3530497"/>
            <a:ext cx="3523058"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dirty="0">
                <a:solidFill>
                  <a:srgbClr val="000000"/>
                </a:solidFill>
                <a:latin typeface="Lato"/>
                <a:ea typeface="Lato"/>
                <a:cs typeface="Lato"/>
                <a:sym typeface="Lato"/>
              </a:rPr>
              <a:t>Al observar el tablero en su conjunto consigues la visión global del estado del proyecto, mientras que cada tarjeta expone en detalle una parte del trabajo</a:t>
            </a:r>
            <a:endParaRPr dirty="0"/>
          </a:p>
        </p:txBody>
      </p:sp>
      <p:sp>
        <p:nvSpPr>
          <p:cNvPr id="298" name="Google Shape;298;p13"/>
          <p:cNvSpPr/>
          <p:nvPr/>
        </p:nvSpPr>
        <p:spPr>
          <a:xfrm>
            <a:off x="623317" y="2887941"/>
            <a:ext cx="197124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u="sng">
                <a:solidFill>
                  <a:srgbClr val="006CB5"/>
                </a:solidFill>
                <a:latin typeface="Lato"/>
                <a:ea typeface="Lato"/>
                <a:cs typeface="Lato"/>
                <a:sym typeface="Lato"/>
              </a:rPr>
              <a:t>¿QUÉ ES TRELLO?</a:t>
            </a:r>
            <a:endParaRPr sz="1600" b="1" u="sng">
              <a:solidFill>
                <a:srgbClr val="006CB5"/>
              </a:solidFill>
              <a:latin typeface="Lato"/>
              <a:ea typeface="Lato"/>
              <a:cs typeface="Lato"/>
              <a:sym typeface="Lato"/>
            </a:endParaRPr>
          </a:p>
        </p:txBody>
      </p:sp>
      <p:pic>
        <p:nvPicPr>
          <p:cNvPr id="299" name="Google Shape;299;p13" descr="Imagen relacionada"/>
          <p:cNvPicPr preferRelativeResize="0"/>
          <p:nvPr/>
        </p:nvPicPr>
        <p:blipFill rotWithShape="1">
          <a:blip r:embed="rId3">
            <a:alphaModFix/>
          </a:blip>
          <a:srcRect/>
          <a:stretch/>
        </p:blipFill>
        <p:spPr>
          <a:xfrm>
            <a:off x="4427984" y="2276872"/>
            <a:ext cx="3876520" cy="2952328"/>
          </a:xfrm>
          <a:prstGeom prst="rect">
            <a:avLst/>
          </a:prstGeom>
          <a:noFill/>
          <a:ln>
            <a:noFill/>
          </a:ln>
        </p:spPr>
      </p:pic>
      <p:cxnSp>
        <p:nvCxnSpPr>
          <p:cNvPr id="7" name="Straight Connector 12">
            <a:extLst>
              <a:ext uri="{FF2B5EF4-FFF2-40B4-BE49-F238E27FC236}">
                <a16:creationId xmlns:a16="http://schemas.microsoft.com/office/drawing/2014/main" id="{690153C3-C74F-494B-9E63-B8CE0AE37DC9}"/>
              </a:ext>
            </a:extLst>
          </p:cNvPr>
          <p:cNvCxnSpPr>
            <a:cxnSpLocks/>
          </p:cNvCxnSpPr>
          <p:nvPr/>
        </p:nvCxnSpPr>
        <p:spPr>
          <a:xfrm>
            <a:off x="-76412" y="1447221"/>
            <a:ext cx="984885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4451DA50-35BB-479B-9B12-14412544EA32}"/>
              </a:ext>
            </a:extLst>
          </p:cNvPr>
          <p:cNvSpPr txBox="1"/>
          <p:nvPr/>
        </p:nvSpPr>
        <p:spPr>
          <a:xfrm>
            <a:off x="241570" y="789127"/>
            <a:ext cx="4854432" cy="584775"/>
          </a:xfrm>
          <a:prstGeom prst="rect">
            <a:avLst/>
          </a:prstGeom>
          <a:noFill/>
        </p:spPr>
        <p:txBody>
          <a:bodyPr wrap="square" rtlCol="0">
            <a:spAutoFit/>
          </a:bodyPr>
          <a:lstStyle/>
          <a:p>
            <a:r>
              <a:rPr lang="es-PE" sz="3200" dirty="0">
                <a:solidFill>
                  <a:srgbClr val="53AD32"/>
                </a:solidFill>
                <a:latin typeface="Futura LT Pro Book" panose="020B0802020204020204" pitchFamily="34" charset="0"/>
              </a:rPr>
              <a:t>TRELLO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4"/>
          <p:cNvPicPr preferRelativeResize="0"/>
          <p:nvPr/>
        </p:nvPicPr>
        <p:blipFill rotWithShape="1">
          <a:blip r:embed="rId3">
            <a:alphaModFix/>
          </a:blip>
          <a:srcRect b="32546"/>
          <a:stretch/>
        </p:blipFill>
        <p:spPr>
          <a:xfrm>
            <a:off x="454762" y="2744098"/>
            <a:ext cx="8424936" cy="3781245"/>
          </a:xfrm>
          <a:prstGeom prst="rect">
            <a:avLst/>
          </a:prstGeom>
          <a:noFill/>
          <a:ln>
            <a:noFill/>
          </a:ln>
        </p:spPr>
      </p:pic>
      <p:sp>
        <p:nvSpPr>
          <p:cNvPr id="306" name="Google Shape;306;p14"/>
          <p:cNvSpPr txBox="1"/>
          <p:nvPr/>
        </p:nvSpPr>
        <p:spPr>
          <a:xfrm>
            <a:off x="454762" y="1949810"/>
            <a:ext cx="8001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u="sng">
                <a:solidFill>
                  <a:srgbClr val="53AD32"/>
                </a:solidFill>
                <a:latin typeface="Lato"/>
                <a:ea typeface="Lato"/>
                <a:cs typeface="Lato"/>
                <a:sym typeface="Lato"/>
              </a:rPr>
              <a:t>PANTALLA DE INICIO</a:t>
            </a:r>
            <a:endParaRPr sz="2000" b="1" u="sng">
              <a:solidFill>
                <a:srgbClr val="53AD32"/>
              </a:solidFill>
              <a:latin typeface="Lato"/>
              <a:ea typeface="Lato"/>
              <a:cs typeface="Lato"/>
              <a:sym typeface="Lato"/>
            </a:endParaRPr>
          </a:p>
        </p:txBody>
      </p:sp>
      <p:cxnSp>
        <p:nvCxnSpPr>
          <p:cNvPr id="5" name="Straight Connector 12">
            <a:extLst>
              <a:ext uri="{FF2B5EF4-FFF2-40B4-BE49-F238E27FC236}">
                <a16:creationId xmlns:a16="http://schemas.microsoft.com/office/drawing/2014/main" id="{6C0147DE-8178-4E79-83C1-4E0C614C78F0}"/>
              </a:ext>
            </a:extLst>
          </p:cNvPr>
          <p:cNvCxnSpPr>
            <a:cxnSpLocks/>
          </p:cNvCxnSpPr>
          <p:nvPr/>
        </p:nvCxnSpPr>
        <p:spPr>
          <a:xfrm>
            <a:off x="-76412" y="1447221"/>
            <a:ext cx="9848850" cy="0"/>
          </a:xfrm>
          <a:prstGeom prst="line">
            <a:avLst/>
          </a:prstGeom>
          <a:ln w="25400">
            <a:solidFill>
              <a:srgbClr val="0D73BA"/>
            </a:solidFill>
          </a:ln>
          <a:effectLst/>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E4C85B61-9AC6-4688-82E2-7C8CD21CAF3E}"/>
              </a:ext>
            </a:extLst>
          </p:cNvPr>
          <p:cNvSpPr txBox="1"/>
          <p:nvPr/>
        </p:nvSpPr>
        <p:spPr>
          <a:xfrm>
            <a:off x="241570" y="789127"/>
            <a:ext cx="4854432" cy="584775"/>
          </a:xfrm>
          <a:prstGeom prst="rect">
            <a:avLst/>
          </a:prstGeom>
          <a:noFill/>
        </p:spPr>
        <p:txBody>
          <a:bodyPr wrap="square" rtlCol="0">
            <a:spAutoFit/>
          </a:bodyPr>
          <a:lstStyle/>
          <a:p>
            <a:r>
              <a:rPr lang="es-PE" sz="3200" dirty="0">
                <a:solidFill>
                  <a:srgbClr val="006CB5"/>
                </a:solidFill>
                <a:latin typeface="Futura LT Pro Book" panose="020B0802020204020204" pitchFamily="34" charset="0"/>
              </a:rPr>
              <a:t>TRELLO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5"/>
          <p:cNvPicPr preferRelativeResize="0"/>
          <p:nvPr/>
        </p:nvPicPr>
        <p:blipFill rotWithShape="1">
          <a:blip r:embed="rId3">
            <a:alphaModFix/>
          </a:blip>
          <a:srcRect/>
          <a:stretch/>
        </p:blipFill>
        <p:spPr>
          <a:xfrm>
            <a:off x="827585" y="648333"/>
            <a:ext cx="3600400" cy="5561334"/>
          </a:xfrm>
          <a:prstGeom prst="rect">
            <a:avLst/>
          </a:prstGeom>
          <a:noFill/>
          <a:ln>
            <a:noFill/>
          </a:ln>
        </p:spPr>
      </p:pic>
      <p:sp>
        <p:nvSpPr>
          <p:cNvPr id="312" name="Google Shape;312;p15"/>
          <p:cNvSpPr txBox="1"/>
          <p:nvPr/>
        </p:nvSpPr>
        <p:spPr>
          <a:xfrm>
            <a:off x="4716016" y="3505301"/>
            <a:ext cx="41696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dirty="0">
                <a:solidFill>
                  <a:schemeClr val="dk1"/>
                </a:solidFill>
                <a:latin typeface="Lato"/>
                <a:ea typeface="Lato"/>
                <a:cs typeface="Lato"/>
                <a:sym typeface="Lato"/>
              </a:rPr>
              <a:t>¡LLEVA TÚ EMPRESA EN EL BOLSILLO!</a:t>
            </a:r>
            <a:endParaRPr sz="2000" b="1" dirty="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6"/>
          <p:cNvSpPr txBox="1"/>
          <p:nvPr/>
        </p:nvSpPr>
        <p:spPr>
          <a:xfrm>
            <a:off x="961208" y="2420888"/>
            <a:ext cx="7787255"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dirty="0">
                <a:solidFill>
                  <a:srgbClr val="000000"/>
                </a:solidFill>
                <a:latin typeface="Lato"/>
                <a:ea typeface="Lato"/>
                <a:cs typeface="Lato"/>
                <a:sym typeface="Lato"/>
              </a:rPr>
              <a:t>Añade </a:t>
            </a:r>
            <a:r>
              <a:rPr lang="es-ES" u="sng" dirty="0">
                <a:solidFill>
                  <a:srgbClr val="000000"/>
                </a:solidFill>
                <a:latin typeface="Lato"/>
                <a:ea typeface="Lato"/>
                <a:cs typeface="Lato"/>
                <a:sym typeface="Lato"/>
              </a:rPr>
              <a:t>tarjetas</a:t>
            </a:r>
            <a:r>
              <a:rPr lang="es-ES" dirty="0">
                <a:solidFill>
                  <a:srgbClr val="000000"/>
                </a:solidFill>
                <a:latin typeface="Lato"/>
                <a:ea typeface="Lato"/>
                <a:cs typeface="Lato"/>
                <a:sym typeface="Lato"/>
              </a:rPr>
              <a:t> para cada una de las tareas que debas de realizar para cada proyecto, y rellena cada tarjeta con los detalles específicos y todo lo necesario para realizarla. Puedes usar “</a:t>
            </a:r>
            <a:r>
              <a:rPr lang="es-ES" dirty="0" err="1">
                <a:solidFill>
                  <a:srgbClr val="000000"/>
                </a:solidFill>
                <a:latin typeface="Lato"/>
                <a:ea typeface="Lato"/>
                <a:cs typeface="Lato"/>
                <a:sym typeface="Lato"/>
              </a:rPr>
              <a:t>checklist</a:t>
            </a:r>
            <a:r>
              <a:rPr lang="es-ES" dirty="0">
                <a:solidFill>
                  <a:srgbClr val="000000"/>
                </a:solidFill>
                <a:latin typeface="Lato"/>
                <a:ea typeface="Lato"/>
                <a:cs typeface="Lato"/>
                <a:sym typeface="Lato"/>
              </a:rPr>
              <a:t> de verificación” para marcar las tareas específicas de cada tarjeta a medida que se completan, añadir vencimientos, adjuntar archivos.</a:t>
            </a:r>
            <a:endParaRPr dirty="0"/>
          </a:p>
        </p:txBody>
      </p:sp>
      <p:sp>
        <p:nvSpPr>
          <p:cNvPr id="319" name="Google Shape;319;p16"/>
          <p:cNvSpPr txBox="1"/>
          <p:nvPr/>
        </p:nvSpPr>
        <p:spPr>
          <a:xfrm>
            <a:off x="964704" y="1890212"/>
            <a:ext cx="80010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u="sng">
                <a:solidFill>
                  <a:srgbClr val="53AD32"/>
                </a:solidFill>
                <a:latin typeface="Lato"/>
                <a:ea typeface="Lato"/>
                <a:cs typeface="Lato"/>
                <a:sym typeface="Lato"/>
              </a:rPr>
              <a:t>CREA UN PROYECTO EN TRELLO</a:t>
            </a:r>
            <a:endParaRPr sz="1600" b="1" u="sng">
              <a:solidFill>
                <a:srgbClr val="53AD32"/>
              </a:solidFill>
              <a:latin typeface="Lato"/>
              <a:ea typeface="Lato"/>
              <a:cs typeface="Lato"/>
              <a:sym typeface="Lato"/>
            </a:endParaRPr>
          </a:p>
        </p:txBody>
      </p:sp>
      <p:pic>
        <p:nvPicPr>
          <p:cNvPr id="320" name="Google Shape;320;p16"/>
          <p:cNvPicPr preferRelativeResize="0"/>
          <p:nvPr/>
        </p:nvPicPr>
        <p:blipFill rotWithShape="1">
          <a:blip r:embed="rId3">
            <a:alphaModFix/>
          </a:blip>
          <a:srcRect/>
          <a:stretch/>
        </p:blipFill>
        <p:spPr>
          <a:xfrm>
            <a:off x="3131841" y="3645025"/>
            <a:ext cx="2824584" cy="2804292"/>
          </a:xfrm>
          <a:prstGeom prst="rect">
            <a:avLst/>
          </a:prstGeom>
          <a:noFill/>
          <a:ln>
            <a:noFill/>
          </a:ln>
        </p:spPr>
      </p:pic>
      <p:cxnSp>
        <p:nvCxnSpPr>
          <p:cNvPr id="6" name="Straight Connector 12">
            <a:extLst>
              <a:ext uri="{FF2B5EF4-FFF2-40B4-BE49-F238E27FC236}">
                <a16:creationId xmlns:a16="http://schemas.microsoft.com/office/drawing/2014/main" id="{BC7C665B-35F6-4E34-A069-44D06C65BD34}"/>
              </a:ext>
            </a:extLst>
          </p:cNvPr>
          <p:cNvCxnSpPr>
            <a:cxnSpLocks/>
          </p:cNvCxnSpPr>
          <p:nvPr/>
        </p:nvCxnSpPr>
        <p:spPr>
          <a:xfrm>
            <a:off x="-76412" y="1447221"/>
            <a:ext cx="9848850" cy="0"/>
          </a:xfrm>
          <a:prstGeom prst="line">
            <a:avLst/>
          </a:prstGeom>
          <a:ln w="25400">
            <a:solidFill>
              <a:srgbClr val="0D73BA"/>
            </a:solidFill>
          </a:ln>
          <a:effectLst/>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DD0837C9-01CF-4293-A33B-95896C0E4AAB}"/>
              </a:ext>
            </a:extLst>
          </p:cNvPr>
          <p:cNvSpPr txBox="1"/>
          <p:nvPr/>
        </p:nvSpPr>
        <p:spPr>
          <a:xfrm>
            <a:off x="241570" y="789127"/>
            <a:ext cx="4854432" cy="584775"/>
          </a:xfrm>
          <a:prstGeom prst="rect">
            <a:avLst/>
          </a:prstGeom>
          <a:noFill/>
        </p:spPr>
        <p:txBody>
          <a:bodyPr wrap="square" rtlCol="0">
            <a:spAutoFit/>
          </a:bodyPr>
          <a:lstStyle/>
          <a:p>
            <a:r>
              <a:rPr lang="es-PE" sz="3200" dirty="0">
                <a:solidFill>
                  <a:srgbClr val="006CB5"/>
                </a:solidFill>
                <a:latin typeface="Futura LT Pro Book" panose="020B0802020204020204" pitchFamily="34" charset="0"/>
              </a:rPr>
              <a:t>DINÁMICA 30’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17"/>
          <p:cNvSpPr txBox="1"/>
          <p:nvPr/>
        </p:nvSpPr>
        <p:spPr>
          <a:xfrm>
            <a:off x="964704" y="1890212"/>
            <a:ext cx="8001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u="sng">
                <a:solidFill>
                  <a:srgbClr val="006CB5"/>
                </a:solidFill>
                <a:latin typeface="Lato"/>
                <a:ea typeface="Lato"/>
                <a:cs typeface="Lato"/>
                <a:sym typeface="Lato"/>
              </a:rPr>
              <a:t>CREA UN PROYECTO EN TRELLO</a:t>
            </a:r>
            <a:endParaRPr sz="2000" b="1" u="sng">
              <a:solidFill>
                <a:srgbClr val="006CB5"/>
              </a:solidFill>
              <a:latin typeface="Lato"/>
              <a:ea typeface="Lato"/>
              <a:cs typeface="Lato"/>
              <a:sym typeface="Lato"/>
            </a:endParaRPr>
          </a:p>
        </p:txBody>
      </p:sp>
      <p:sp>
        <p:nvSpPr>
          <p:cNvPr id="327" name="Google Shape;327;p17"/>
          <p:cNvSpPr txBox="1"/>
          <p:nvPr/>
        </p:nvSpPr>
        <p:spPr>
          <a:xfrm>
            <a:off x="964704" y="2420888"/>
            <a:ext cx="7567736"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dirty="0">
                <a:solidFill>
                  <a:srgbClr val="000000"/>
                </a:solidFill>
                <a:latin typeface="Lato"/>
                <a:ea typeface="Lato"/>
                <a:cs typeface="Lato"/>
                <a:sym typeface="Lato"/>
              </a:rPr>
              <a:t>Adjunta archivos, </a:t>
            </a:r>
            <a:r>
              <a:rPr lang="es-ES" dirty="0" err="1">
                <a:solidFill>
                  <a:srgbClr val="000000"/>
                </a:solidFill>
                <a:latin typeface="Lato"/>
                <a:ea typeface="Lato"/>
                <a:cs typeface="Lato"/>
                <a:sym typeface="Lato"/>
              </a:rPr>
              <a:t>post-it</a:t>
            </a:r>
            <a:r>
              <a:rPr lang="es-ES" dirty="0">
                <a:solidFill>
                  <a:srgbClr val="000000"/>
                </a:solidFill>
                <a:latin typeface="Lato"/>
                <a:ea typeface="Lato"/>
                <a:cs typeface="Lato"/>
                <a:sym typeface="Lato"/>
              </a:rPr>
              <a:t> de color, “</a:t>
            </a:r>
            <a:r>
              <a:rPr lang="es-ES" dirty="0" err="1">
                <a:solidFill>
                  <a:srgbClr val="000000"/>
                </a:solidFill>
                <a:latin typeface="Lato"/>
                <a:ea typeface="Lato"/>
                <a:cs typeface="Lato"/>
                <a:sym typeface="Lato"/>
              </a:rPr>
              <a:t>check</a:t>
            </a:r>
            <a:r>
              <a:rPr lang="es-ES" dirty="0">
                <a:solidFill>
                  <a:srgbClr val="000000"/>
                </a:solidFill>
                <a:latin typeface="Lato"/>
                <a:ea typeface="Lato"/>
                <a:cs typeface="Lato"/>
                <a:sym typeface="Lato"/>
              </a:rPr>
              <a:t> </a:t>
            </a:r>
            <a:r>
              <a:rPr lang="es-ES" dirty="0" err="1">
                <a:solidFill>
                  <a:srgbClr val="000000"/>
                </a:solidFill>
                <a:latin typeface="Lato"/>
                <a:ea typeface="Lato"/>
                <a:cs typeface="Lato"/>
                <a:sym typeface="Lato"/>
              </a:rPr>
              <a:t>list</a:t>
            </a:r>
            <a:r>
              <a:rPr lang="es-ES" dirty="0">
                <a:solidFill>
                  <a:srgbClr val="000000"/>
                </a:solidFill>
                <a:latin typeface="Lato"/>
                <a:ea typeface="Lato"/>
                <a:cs typeface="Lato"/>
                <a:sym typeface="Lato"/>
              </a:rPr>
              <a:t> de verificación” o vencimientos a las tarjetas para hacer las cosas más fáciles. </a:t>
            </a:r>
            <a:endParaRPr dirty="0"/>
          </a:p>
          <a:p>
            <a:pPr marL="0" marR="0" lvl="0" indent="0" algn="just" rtl="0">
              <a:spcBef>
                <a:spcPts val="0"/>
              </a:spcBef>
              <a:spcAft>
                <a:spcPts val="0"/>
              </a:spcAft>
              <a:buNone/>
            </a:pPr>
            <a:r>
              <a:rPr lang="es-ES" u="sng" dirty="0">
                <a:solidFill>
                  <a:srgbClr val="000000"/>
                </a:solidFill>
                <a:latin typeface="Lato"/>
                <a:ea typeface="Lato"/>
                <a:cs typeface="Lato"/>
                <a:sym typeface="Lato"/>
              </a:rPr>
              <a:t>Invita o comparte</a:t>
            </a:r>
            <a:r>
              <a:rPr lang="es-ES" dirty="0">
                <a:solidFill>
                  <a:srgbClr val="000000"/>
                </a:solidFill>
                <a:latin typeface="Lato"/>
                <a:ea typeface="Lato"/>
                <a:cs typeface="Lato"/>
                <a:sym typeface="Lato"/>
              </a:rPr>
              <a:t> tableros y tarjetas con miembros de tu equipo para asignarles tareas o con clientes para que aprueben determinadas fases del proyecto.</a:t>
            </a:r>
            <a:endParaRPr dirty="0"/>
          </a:p>
        </p:txBody>
      </p:sp>
      <p:pic>
        <p:nvPicPr>
          <p:cNvPr id="328" name="Google Shape;328;p17"/>
          <p:cNvPicPr preferRelativeResize="0"/>
          <p:nvPr/>
        </p:nvPicPr>
        <p:blipFill rotWithShape="1">
          <a:blip r:embed="rId3">
            <a:alphaModFix/>
          </a:blip>
          <a:srcRect/>
          <a:stretch/>
        </p:blipFill>
        <p:spPr>
          <a:xfrm>
            <a:off x="3059832" y="3621217"/>
            <a:ext cx="2780084" cy="2760111"/>
          </a:xfrm>
          <a:prstGeom prst="rect">
            <a:avLst/>
          </a:prstGeom>
          <a:noFill/>
          <a:ln>
            <a:noFill/>
          </a:ln>
        </p:spPr>
      </p:pic>
      <p:cxnSp>
        <p:nvCxnSpPr>
          <p:cNvPr id="6" name="Straight Connector 12">
            <a:extLst>
              <a:ext uri="{FF2B5EF4-FFF2-40B4-BE49-F238E27FC236}">
                <a16:creationId xmlns:a16="http://schemas.microsoft.com/office/drawing/2014/main" id="{536C62EE-5E8C-4BC1-8165-A3A3049A3047}"/>
              </a:ext>
            </a:extLst>
          </p:cNvPr>
          <p:cNvCxnSpPr>
            <a:cxnSpLocks/>
          </p:cNvCxnSpPr>
          <p:nvPr/>
        </p:nvCxnSpPr>
        <p:spPr>
          <a:xfrm>
            <a:off x="-76412" y="1447221"/>
            <a:ext cx="984885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92CE6D73-83FE-487B-A9A6-DDC1253C2BDB}"/>
              </a:ext>
            </a:extLst>
          </p:cNvPr>
          <p:cNvSpPr txBox="1"/>
          <p:nvPr/>
        </p:nvSpPr>
        <p:spPr>
          <a:xfrm>
            <a:off x="241570" y="789127"/>
            <a:ext cx="4854432" cy="584775"/>
          </a:xfrm>
          <a:prstGeom prst="rect">
            <a:avLst/>
          </a:prstGeom>
          <a:noFill/>
        </p:spPr>
        <p:txBody>
          <a:bodyPr wrap="square" rtlCol="0">
            <a:spAutoFit/>
          </a:bodyPr>
          <a:lstStyle/>
          <a:p>
            <a:r>
              <a:rPr lang="es-PE" sz="3200" dirty="0">
                <a:solidFill>
                  <a:srgbClr val="53AD32"/>
                </a:solidFill>
                <a:latin typeface="Futura LT Pro Book" panose="020B0802020204020204" pitchFamily="34" charset="0"/>
              </a:rPr>
              <a:t>DINÁMICA 30’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5" name="Google Shape;408;p33">
            <a:extLst>
              <a:ext uri="{FF2B5EF4-FFF2-40B4-BE49-F238E27FC236}">
                <a16:creationId xmlns:a16="http://schemas.microsoft.com/office/drawing/2014/main" id="{D3E061D9-5706-4572-95B2-AFF0C7D6DA4F}"/>
              </a:ext>
            </a:extLst>
          </p:cNvPr>
          <p:cNvSpPr txBox="1"/>
          <p:nvPr/>
        </p:nvSpPr>
        <p:spPr>
          <a:xfrm>
            <a:off x="2121295" y="2490421"/>
            <a:ext cx="5046959"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000" b="1" dirty="0">
                <a:solidFill>
                  <a:srgbClr val="53AD32"/>
                </a:solidFill>
                <a:latin typeface="Futura LT Pro Book" panose="020B0802020204020204" pitchFamily="34" charset="0"/>
                <a:ea typeface="Calibri"/>
                <a:cs typeface="Calibri"/>
                <a:sym typeface="Calibri"/>
              </a:rPr>
              <a:t>GRACIAS</a:t>
            </a:r>
            <a:endParaRPr sz="8000" b="1" dirty="0">
              <a:solidFill>
                <a:srgbClr val="53AD32"/>
              </a:solidFill>
              <a:latin typeface="Futura LT Pro Book" panose="020B0802020204020204" pitchFamily="34" charset="0"/>
              <a:ea typeface="Calibri"/>
              <a:cs typeface="Calibri"/>
              <a:sym typeface="Calibri"/>
            </a:endParaRPr>
          </a:p>
        </p:txBody>
      </p:sp>
      <p:pic>
        <p:nvPicPr>
          <p:cNvPr id="6" name="Google Shape;11;p34">
            <a:extLst>
              <a:ext uri="{FF2B5EF4-FFF2-40B4-BE49-F238E27FC236}">
                <a16:creationId xmlns:a16="http://schemas.microsoft.com/office/drawing/2014/main" id="{B850711D-8B80-4252-B2F9-0C3622A9EB14}"/>
              </a:ext>
            </a:extLst>
          </p:cNvPr>
          <p:cNvPicPr preferRelativeResize="0"/>
          <p:nvPr/>
        </p:nvPicPr>
        <p:blipFill rotWithShape="1">
          <a:blip r:embed="rId3">
            <a:alphaModFix/>
          </a:blip>
          <a:srcRect/>
          <a:stretch/>
        </p:blipFill>
        <p:spPr>
          <a:xfrm>
            <a:off x="280168" y="5522851"/>
            <a:ext cx="2251614" cy="756838"/>
          </a:xfrm>
          <a:prstGeom prst="rect">
            <a:avLst/>
          </a:prstGeom>
          <a:noFill/>
          <a:ln>
            <a:noFill/>
          </a:ln>
        </p:spPr>
      </p:pic>
      <p:pic>
        <p:nvPicPr>
          <p:cNvPr id="7" name="Google Shape;12;p34">
            <a:extLst>
              <a:ext uri="{FF2B5EF4-FFF2-40B4-BE49-F238E27FC236}">
                <a16:creationId xmlns:a16="http://schemas.microsoft.com/office/drawing/2014/main" id="{BC245CF3-95C4-4512-96AC-78514DEFDC9C}"/>
              </a:ext>
            </a:extLst>
          </p:cNvPr>
          <p:cNvPicPr preferRelativeResize="0"/>
          <p:nvPr/>
        </p:nvPicPr>
        <p:blipFill rotWithShape="1">
          <a:blip r:embed="rId4">
            <a:alphaModFix/>
          </a:blip>
          <a:srcRect l="29370" t="28761" r="26066" b="25143"/>
          <a:stretch/>
        </p:blipFill>
        <p:spPr>
          <a:xfrm>
            <a:off x="3378242" y="5398406"/>
            <a:ext cx="1746421" cy="1015967"/>
          </a:xfrm>
          <a:prstGeom prst="rect">
            <a:avLst/>
          </a:prstGeom>
          <a:noFill/>
          <a:ln>
            <a:noFill/>
          </a:ln>
        </p:spPr>
      </p:pic>
      <p:pic>
        <p:nvPicPr>
          <p:cNvPr id="8" name="Google Shape;13;p34">
            <a:extLst>
              <a:ext uri="{FF2B5EF4-FFF2-40B4-BE49-F238E27FC236}">
                <a16:creationId xmlns:a16="http://schemas.microsoft.com/office/drawing/2014/main" id="{4402B089-5315-4AF3-B0E9-E6E44B36876A}"/>
              </a:ext>
            </a:extLst>
          </p:cNvPr>
          <p:cNvPicPr preferRelativeResize="0"/>
          <p:nvPr/>
        </p:nvPicPr>
        <p:blipFill rotWithShape="1">
          <a:blip r:embed="rId5">
            <a:alphaModFix/>
          </a:blip>
          <a:srcRect l="12941" t="38600" r="17257" b="28608"/>
          <a:stretch/>
        </p:blipFill>
        <p:spPr>
          <a:xfrm>
            <a:off x="5701161" y="5396145"/>
            <a:ext cx="3292129" cy="869847"/>
          </a:xfrm>
          <a:prstGeom prst="rect">
            <a:avLst/>
          </a:prstGeom>
          <a:noFill/>
          <a:ln>
            <a:noFill/>
          </a:ln>
        </p:spPr>
      </p:pic>
      <p:sp>
        <p:nvSpPr>
          <p:cNvPr id="9" name="CuadroTexto 8">
            <a:extLst>
              <a:ext uri="{FF2B5EF4-FFF2-40B4-BE49-F238E27FC236}">
                <a16:creationId xmlns:a16="http://schemas.microsoft.com/office/drawing/2014/main" id="{88BE2A4B-AE15-4E51-BFB9-2C8653EA82C8}"/>
              </a:ext>
            </a:extLst>
          </p:cNvPr>
          <p:cNvSpPr txBox="1"/>
          <p:nvPr/>
        </p:nvSpPr>
        <p:spPr>
          <a:xfrm>
            <a:off x="499964" y="5215074"/>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Organizan: </a:t>
            </a:r>
          </a:p>
        </p:txBody>
      </p:sp>
      <p:sp>
        <p:nvSpPr>
          <p:cNvPr id="10" name="CuadroTexto 9">
            <a:extLst>
              <a:ext uri="{FF2B5EF4-FFF2-40B4-BE49-F238E27FC236}">
                <a16:creationId xmlns:a16="http://schemas.microsoft.com/office/drawing/2014/main" id="{222822F6-B89B-43FB-B66D-6670DA0BA644}"/>
              </a:ext>
            </a:extLst>
          </p:cNvPr>
          <p:cNvSpPr txBox="1"/>
          <p:nvPr/>
        </p:nvSpPr>
        <p:spPr>
          <a:xfrm>
            <a:off x="5892457" y="5088368"/>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Financia: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g60646aba04_0_0"/>
          <p:cNvSpPr txBox="1">
            <a:spLocks noGrp="1"/>
          </p:cNvSpPr>
          <p:nvPr>
            <p:ph type="body" idx="1"/>
          </p:nvPr>
        </p:nvSpPr>
        <p:spPr>
          <a:xfrm>
            <a:off x="540244" y="2880448"/>
            <a:ext cx="8229600" cy="1097099"/>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s-ES" sz="1400" dirty="0">
                <a:solidFill>
                  <a:srgbClr val="0D73BA"/>
                </a:solidFill>
                <a:latin typeface="Lato" panose="020F0502020204030203" pitchFamily="34" charset="0"/>
                <a:ea typeface="Lato" panose="020F0502020204030203" pitchFamily="34" charset="0"/>
                <a:cs typeface="Lato" panose="020F0502020204030203" pitchFamily="34" charset="0"/>
              </a:rPr>
              <a:t>Brindar un aporte en la organización de cada emprendedor y emprendedora.</a:t>
            </a:r>
            <a:endParaRPr sz="1400" dirty="0">
              <a:solidFill>
                <a:srgbClr val="0D73BA"/>
              </a:solidFill>
              <a:latin typeface="Lato" panose="020F0502020204030203" pitchFamily="34" charset="0"/>
              <a:ea typeface="Lato" panose="020F0502020204030203" pitchFamily="34" charset="0"/>
              <a:cs typeface="Lato" panose="020F0502020204030203" pitchFamily="34" charset="0"/>
            </a:endParaRPr>
          </a:p>
          <a:p>
            <a:pPr marL="457200" lvl="0" indent="-342900" algn="l" rtl="0">
              <a:spcBef>
                <a:spcPts val="0"/>
              </a:spcBef>
              <a:spcAft>
                <a:spcPts val="0"/>
              </a:spcAft>
              <a:buSzPts val="1800"/>
              <a:buChar char="●"/>
            </a:pPr>
            <a:r>
              <a:rPr lang="es-ES" sz="1400" dirty="0">
                <a:solidFill>
                  <a:srgbClr val="0D73BA"/>
                </a:solidFill>
                <a:latin typeface="Lato" panose="020F0502020204030203" pitchFamily="34" charset="0"/>
                <a:ea typeface="Lato" panose="020F0502020204030203" pitchFamily="34" charset="0"/>
                <a:cs typeface="Lato" panose="020F0502020204030203" pitchFamily="34" charset="0"/>
              </a:rPr>
              <a:t>Agilizar las actividades a través de un proceso estructurado y lógico.</a:t>
            </a:r>
            <a:endParaRPr sz="1400" dirty="0">
              <a:solidFill>
                <a:srgbClr val="0D73BA"/>
              </a:solidFill>
              <a:latin typeface="Lato" panose="020F0502020204030203" pitchFamily="34" charset="0"/>
              <a:ea typeface="Lato" panose="020F0502020204030203" pitchFamily="34" charset="0"/>
              <a:cs typeface="Lato" panose="020F0502020204030203" pitchFamily="34" charset="0"/>
            </a:endParaRPr>
          </a:p>
        </p:txBody>
      </p:sp>
      <p:cxnSp>
        <p:nvCxnSpPr>
          <p:cNvPr id="4" name="Straight Connector 12">
            <a:extLst>
              <a:ext uri="{FF2B5EF4-FFF2-40B4-BE49-F238E27FC236}">
                <a16:creationId xmlns:a16="http://schemas.microsoft.com/office/drawing/2014/main" id="{A04136A8-A2B1-441A-B162-3E32919C326A}"/>
              </a:ext>
            </a:extLst>
          </p:cNvPr>
          <p:cNvCxnSpPr>
            <a:cxnSpLocks/>
          </p:cNvCxnSpPr>
          <p:nvPr/>
        </p:nvCxnSpPr>
        <p:spPr>
          <a:xfrm>
            <a:off x="57150" y="1447221"/>
            <a:ext cx="984885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5" name="CuadroTexto 4">
            <a:extLst>
              <a:ext uri="{FF2B5EF4-FFF2-40B4-BE49-F238E27FC236}">
                <a16:creationId xmlns:a16="http://schemas.microsoft.com/office/drawing/2014/main" id="{9CFC970B-1706-4B5C-B501-B451BC89A19F}"/>
              </a:ext>
            </a:extLst>
          </p:cNvPr>
          <p:cNvSpPr txBox="1"/>
          <p:nvPr/>
        </p:nvSpPr>
        <p:spPr>
          <a:xfrm>
            <a:off x="241569" y="789127"/>
            <a:ext cx="6539113" cy="584775"/>
          </a:xfrm>
          <a:prstGeom prst="rect">
            <a:avLst/>
          </a:prstGeom>
          <a:noFill/>
        </p:spPr>
        <p:txBody>
          <a:bodyPr wrap="square" rtlCol="0">
            <a:spAutoFit/>
          </a:bodyPr>
          <a:lstStyle/>
          <a:p>
            <a:r>
              <a:rPr lang="es-PE" sz="3200" dirty="0">
                <a:solidFill>
                  <a:srgbClr val="53AD32"/>
                </a:solidFill>
                <a:latin typeface="Futura LT Pro Book" panose="020B0802020204020204" pitchFamily="34" charset="0"/>
              </a:rPr>
              <a:t>OBJETIVOS: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
          <p:cNvSpPr txBox="1"/>
          <p:nvPr/>
        </p:nvSpPr>
        <p:spPr>
          <a:xfrm>
            <a:off x="752856" y="2987370"/>
            <a:ext cx="778154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a:latin typeface="Lato"/>
                <a:ea typeface="Lato"/>
                <a:cs typeface="Lato"/>
                <a:sym typeface="Lato"/>
              </a:rPr>
              <a:t>MÉTODO KANBAN</a:t>
            </a:r>
            <a:endParaRPr dirty="0"/>
          </a:p>
        </p:txBody>
      </p:sp>
      <p:cxnSp>
        <p:nvCxnSpPr>
          <p:cNvPr id="193" name="Google Shape;193;p2"/>
          <p:cNvCxnSpPr/>
          <p:nvPr/>
        </p:nvCxnSpPr>
        <p:spPr>
          <a:xfrm>
            <a:off x="2159732" y="3717032"/>
            <a:ext cx="4824536" cy="0"/>
          </a:xfrm>
          <a:prstGeom prst="straightConnector1">
            <a:avLst/>
          </a:prstGeom>
          <a:noFill/>
          <a:ln w="28575" cap="flat" cmpd="sng">
            <a:solidFill>
              <a:srgbClr val="006CB5"/>
            </a:solidFill>
            <a:prstDash val="solid"/>
            <a:round/>
            <a:headEnd type="none" w="sm" len="sm"/>
            <a:tailEnd type="none" w="sm" len="sm"/>
          </a:ln>
        </p:spPr>
      </p:cxnSp>
      <p:cxnSp>
        <p:nvCxnSpPr>
          <p:cNvPr id="194" name="Google Shape;194;p2"/>
          <p:cNvCxnSpPr/>
          <p:nvPr/>
        </p:nvCxnSpPr>
        <p:spPr>
          <a:xfrm>
            <a:off x="2159732" y="2852936"/>
            <a:ext cx="4824536" cy="0"/>
          </a:xfrm>
          <a:prstGeom prst="straightConnector1">
            <a:avLst/>
          </a:prstGeom>
          <a:noFill/>
          <a:ln w="28575" cap="flat" cmpd="sng">
            <a:solidFill>
              <a:srgbClr val="006CB5"/>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4</a:t>
            </a:fld>
            <a:endParaRPr sz="1200">
              <a:solidFill>
                <a:schemeClr val="lt1"/>
              </a:solidFill>
              <a:latin typeface="Trebuchet MS"/>
              <a:ea typeface="Trebuchet MS"/>
              <a:cs typeface="Trebuchet MS"/>
              <a:sym typeface="Trebuchet MS"/>
            </a:endParaRPr>
          </a:p>
        </p:txBody>
      </p:sp>
      <p:sp>
        <p:nvSpPr>
          <p:cNvPr id="201" name="Google Shape;201;p3"/>
          <p:cNvSpPr/>
          <p:nvPr/>
        </p:nvSpPr>
        <p:spPr>
          <a:xfrm>
            <a:off x="0" y="219075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80000"/>
              </a:lnSpc>
              <a:spcBef>
                <a:spcPts val="0"/>
              </a:spcBef>
              <a:spcAft>
                <a:spcPts val="0"/>
              </a:spcAft>
              <a:buClr>
                <a:srgbClr val="99CC00"/>
              </a:buClr>
              <a:buSzPts val="2000"/>
              <a:buFont typeface="Noto Sans Symbols"/>
              <a:buNone/>
            </a:pPr>
            <a:endParaRPr sz="2000">
              <a:solidFill>
                <a:schemeClr val="dk1"/>
              </a:solidFill>
              <a:latin typeface="Trebuchet MS"/>
              <a:ea typeface="Trebuchet MS"/>
              <a:cs typeface="Trebuchet MS"/>
              <a:sym typeface="Trebuchet MS"/>
            </a:endParaRPr>
          </a:p>
        </p:txBody>
      </p:sp>
      <p:sp>
        <p:nvSpPr>
          <p:cNvPr id="202" name="Google Shape;202;p3"/>
          <p:cNvSpPr txBox="1"/>
          <p:nvPr/>
        </p:nvSpPr>
        <p:spPr>
          <a:xfrm>
            <a:off x="469170" y="2742359"/>
            <a:ext cx="3997808" cy="20312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b="1" u="sng" dirty="0">
                <a:solidFill>
                  <a:srgbClr val="4372A5"/>
                </a:solidFill>
                <a:latin typeface="Lato"/>
                <a:ea typeface="Lato"/>
                <a:cs typeface="Lato"/>
                <a:sym typeface="Lato"/>
              </a:rPr>
              <a:t>KANBAN</a:t>
            </a:r>
            <a:r>
              <a:rPr lang="es-ES" u="sng" dirty="0">
                <a:solidFill>
                  <a:srgbClr val="000000"/>
                </a:solidFill>
                <a:latin typeface="Lato"/>
                <a:ea typeface="Lato"/>
                <a:cs typeface="Lato"/>
                <a:sym typeface="Lato"/>
              </a:rPr>
              <a:t> </a:t>
            </a:r>
            <a:endParaRPr dirty="0"/>
          </a:p>
          <a:p>
            <a:pPr marL="0" marR="0" lvl="0" indent="0" algn="just" rtl="0">
              <a:spcBef>
                <a:spcPts val="0"/>
              </a:spcBef>
              <a:spcAft>
                <a:spcPts val="0"/>
              </a:spcAft>
              <a:buNone/>
            </a:pPr>
            <a:r>
              <a:rPr lang="es-ES" dirty="0">
                <a:solidFill>
                  <a:srgbClr val="000000"/>
                </a:solidFill>
                <a:latin typeface="Lato"/>
                <a:ea typeface="Lato"/>
                <a:cs typeface="Lato"/>
                <a:sym typeface="Lato"/>
              </a:rPr>
              <a:t>Es un método para gestionar el trabajo, con énfasis en la entrega justo a tiempo, mientras no se sobrecarguen los miembros del equipo. En este enfoque, el proceso, desde la definición de una tarea hasta su entrega al cliente, se muestra para que los participantes lo vean y los miembros del equipo tomen el trabajo de una cola.</a:t>
            </a:r>
            <a:endParaRPr b="1" dirty="0">
              <a:solidFill>
                <a:srgbClr val="000000"/>
              </a:solidFill>
              <a:latin typeface="Lato"/>
              <a:ea typeface="Lato"/>
              <a:cs typeface="Lato"/>
              <a:sym typeface="Lato"/>
            </a:endParaRPr>
          </a:p>
        </p:txBody>
      </p:sp>
      <p:sp>
        <p:nvSpPr>
          <p:cNvPr id="204" name="Google Shape;204;p3" descr="Resultado de imagen para Kanba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sp>
        <p:nvSpPr>
          <p:cNvPr id="205" name="Google Shape;205;p3" descr="Resultado de imagen para Kanban"/>
          <p:cNvSpPr/>
          <p:nvPr/>
        </p:nvSpPr>
        <p:spPr>
          <a:xfrm>
            <a:off x="0" y="395342"/>
            <a:ext cx="4048001" cy="40480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pic>
        <p:nvPicPr>
          <p:cNvPr id="206" name="Google Shape;206;p3" descr="Resultado de imagen para Kanban"/>
          <p:cNvPicPr preferRelativeResize="0"/>
          <p:nvPr/>
        </p:nvPicPr>
        <p:blipFill rotWithShape="1">
          <a:blip r:embed="rId3">
            <a:alphaModFix/>
          </a:blip>
          <a:srcRect/>
          <a:stretch/>
        </p:blipFill>
        <p:spPr>
          <a:xfrm>
            <a:off x="4885954" y="1844824"/>
            <a:ext cx="3998253" cy="3600400"/>
          </a:xfrm>
          <a:prstGeom prst="rect">
            <a:avLst/>
          </a:prstGeom>
          <a:noFill/>
          <a:ln>
            <a:noFill/>
          </a:ln>
        </p:spPr>
      </p:pic>
      <p:cxnSp>
        <p:nvCxnSpPr>
          <p:cNvPr id="9" name="Straight Connector 12">
            <a:extLst>
              <a:ext uri="{FF2B5EF4-FFF2-40B4-BE49-F238E27FC236}">
                <a16:creationId xmlns:a16="http://schemas.microsoft.com/office/drawing/2014/main" id="{97D2AB12-A238-4CBC-BA33-A70E8526DE69}"/>
              </a:ext>
            </a:extLst>
          </p:cNvPr>
          <p:cNvCxnSpPr>
            <a:cxnSpLocks/>
          </p:cNvCxnSpPr>
          <p:nvPr/>
        </p:nvCxnSpPr>
        <p:spPr>
          <a:xfrm>
            <a:off x="-76412" y="1447221"/>
            <a:ext cx="984885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10" name="CuadroTexto 9">
            <a:extLst>
              <a:ext uri="{FF2B5EF4-FFF2-40B4-BE49-F238E27FC236}">
                <a16:creationId xmlns:a16="http://schemas.microsoft.com/office/drawing/2014/main" id="{B625BA50-7640-4420-B5EE-1C6FCAB99F3E}"/>
              </a:ext>
            </a:extLst>
          </p:cNvPr>
          <p:cNvSpPr txBox="1"/>
          <p:nvPr/>
        </p:nvSpPr>
        <p:spPr>
          <a:xfrm>
            <a:off x="241570" y="789127"/>
            <a:ext cx="4854432" cy="584775"/>
          </a:xfrm>
          <a:prstGeom prst="rect">
            <a:avLst/>
          </a:prstGeom>
          <a:noFill/>
        </p:spPr>
        <p:txBody>
          <a:bodyPr wrap="square" rtlCol="0">
            <a:spAutoFit/>
          </a:bodyPr>
          <a:lstStyle/>
          <a:p>
            <a:r>
              <a:rPr lang="es-PE" sz="3200" dirty="0">
                <a:solidFill>
                  <a:srgbClr val="53AD32"/>
                </a:solidFill>
                <a:latin typeface="Futura LT Pro Book" panose="020B0802020204020204" pitchFamily="34" charset="0"/>
              </a:rPr>
              <a:t>MÉTODO KANBAN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 descr="Newlogo mixto2"/>
          <p:cNvSpPr/>
          <p:nvPr/>
        </p:nvSpPr>
        <p:spPr>
          <a:xfrm>
            <a:off x="0" y="0"/>
            <a:ext cx="1366838" cy="333375"/>
          </a:xfrm>
          <a:prstGeom prst="rect">
            <a:avLst/>
          </a:prstGeom>
          <a:noFill/>
          <a:ln>
            <a:noFill/>
          </a:ln>
        </p:spPr>
        <p:txBody>
          <a:bodyPr spcFirstLastPara="1" wrap="square" lIns="91425" tIns="45700" rIns="91425" bIns="45700" anchor="t" anchorCtr="0">
            <a:noAutofit/>
          </a:bodyPr>
          <a:lstStyle/>
          <a:p>
            <a:pPr marL="0" marR="0" lvl="0" indent="0" algn="l" rtl="0">
              <a:lnSpc>
                <a:spcPct val="180000"/>
              </a:lnSpc>
              <a:spcBef>
                <a:spcPts val="0"/>
              </a:spcBef>
              <a:spcAft>
                <a:spcPts val="0"/>
              </a:spcAft>
              <a:buClr>
                <a:srgbClr val="99CC00"/>
              </a:buClr>
              <a:buSzPts val="2000"/>
              <a:buFont typeface="Noto Sans Symbols"/>
              <a:buNone/>
            </a:pPr>
            <a:endParaRPr sz="2000">
              <a:solidFill>
                <a:schemeClr val="dk1"/>
              </a:solidFill>
              <a:latin typeface="Trebuchet MS"/>
              <a:ea typeface="Trebuchet MS"/>
              <a:cs typeface="Trebuchet MS"/>
              <a:sym typeface="Trebuchet MS"/>
            </a:endParaRPr>
          </a:p>
        </p:txBody>
      </p:sp>
      <p:sp>
        <p:nvSpPr>
          <p:cNvPr id="213" name="Google Shape;213;p4"/>
          <p:cNvSpPr txBox="1"/>
          <p:nvPr/>
        </p:nvSpPr>
        <p:spPr>
          <a:xfrm>
            <a:off x="336093" y="3907818"/>
            <a:ext cx="2520328" cy="7386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dirty="0">
                <a:solidFill>
                  <a:srgbClr val="000000"/>
                </a:solidFill>
                <a:latin typeface="Lato"/>
                <a:ea typeface="Lato"/>
                <a:cs typeface="Lato"/>
                <a:sym typeface="Lato"/>
              </a:rPr>
              <a:t>Una vez resueltas las tareas las vamos poniendo en la columna de “DONE”.</a:t>
            </a:r>
            <a:endParaRPr b="1" dirty="0">
              <a:solidFill>
                <a:srgbClr val="000000"/>
              </a:solidFill>
              <a:latin typeface="Lato"/>
              <a:ea typeface="Lato"/>
              <a:cs typeface="Lato"/>
              <a:sym typeface="Lato"/>
            </a:endParaRPr>
          </a:p>
        </p:txBody>
      </p:sp>
      <p:sp>
        <p:nvSpPr>
          <p:cNvPr id="215" name="Google Shape;215;p4"/>
          <p:cNvSpPr txBox="1"/>
          <p:nvPr/>
        </p:nvSpPr>
        <p:spPr>
          <a:xfrm>
            <a:off x="336093" y="3182420"/>
            <a:ext cx="6537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u="sng" dirty="0">
                <a:solidFill>
                  <a:srgbClr val="0D73BA"/>
                </a:solidFill>
                <a:latin typeface="Lato"/>
                <a:ea typeface="Lato"/>
                <a:cs typeface="Lato"/>
                <a:sym typeface="Lato"/>
              </a:rPr>
              <a:t>TABLERO KANBAN</a:t>
            </a:r>
            <a:endParaRPr sz="1800" b="1" u="sng" dirty="0">
              <a:solidFill>
                <a:srgbClr val="0D73BA"/>
              </a:solidFill>
              <a:latin typeface="Lato"/>
              <a:ea typeface="Lato"/>
              <a:cs typeface="Lato"/>
              <a:sym typeface="Lato"/>
            </a:endParaRPr>
          </a:p>
        </p:txBody>
      </p:sp>
      <p:pic>
        <p:nvPicPr>
          <p:cNvPr id="216" name="Google Shape;216;p4"/>
          <p:cNvPicPr preferRelativeResize="0"/>
          <p:nvPr/>
        </p:nvPicPr>
        <p:blipFill rotWithShape="1">
          <a:blip r:embed="rId3">
            <a:alphaModFix/>
          </a:blip>
          <a:srcRect/>
          <a:stretch/>
        </p:blipFill>
        <p:spPr>
          <a:xfrm>
            <a:off x="3399591" y="2561283"/>
            <a:ext cx="5275570" cy="3186229"/>
          </a:xfrm>
          <a:prstGeom prst="rect">
            <a:avLst/>
          </a:prstGeom>
          <a:noFill/>
          <a:ln>
            <a:noFill/>
          </a:ln>
        </p:spPr>
      </p:pic>
      <p:cxnSp>
        <p:nvCxnSpPr>
          <p:cNvPr id="7" name="Straight Connector 12">
            <a:extLst>
              <a:ext uri="{FF2B5EF4-FFF2-40B4-BE49-F238E27FC236}">
                <a16:creationId xmlns:a16="http://schemas.microsoft.com/office/drawing/2014/main" id="{85AAC973-96B8-48AF-A65B-9B740C7D728A}"/>
              </a:ext>
            </a:extLst>
          </p:cNvPr>
          <p:cNvCxnSpPr>
            <a:cxnSpLocks/>
          </p:cNvCxnSpPr>
          <p:nvPr/>
        </p:nvCxnSpPr>
        <p:spPr>
          <a:xfrm>
            <a:off x="-107235" y="1447221"/>
            <a:ext cx="9251235"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C5CEFFC6-2C98-4BF4-B654-51B7A11C0478}"/>
              </a:ext>
            </a:extLst>
          </p:cNvPr>
          <p:cNvSpPr txBox="1"/>
          <p:nvPr/>
        </p:nvSpPr>
        <p:spPr>
          <a:xfrm>
            <a:off x="77184" y="789127"/>
            <a:ext cx="6539113" cy="584775"/>
          </a:xfrm>
          <a:prstGeom prst="rect">
            <a:avLst/>
          </a:prstGeom>
          <a:noFill/>
        </p:spPr>
        <p:txBody>
          <a:bodyPr wrap="square" rtlCol="0">
            <a:spAutoFit/>
          </a:bodyPr>
          <a:lstStyle/>
          <a:p>
            <a:r>
              <a:rPr lang="es-PE" sz="3200" dirty="0">
                <a:solidFill>
                  <a:srgbClr val="0D73BA"/>
                </a:solidFill>
                <a:latin typeface="Futura LT Pro Book" panose="020B0802020204020204" pitchFamily="34" charset="0"/>
              </a:rPr>
              <a:t>MÉTODO KANBAN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5"/>
          <p:cNvSpPr txBox="1">
            <a:spLocks noGrp="1"/>
          </p:cNvSpPr>
          <p:nvPr>
            <p:ph type="sldNum" idx="12"/>
          </p:nvPr>
        </p:nvSpPr>
        <p:spPr>
          <a:xfrm>
            <a:off x="8534400" y="6629400"/>
            <a:ext cx="587375"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200"/>
              <a:buFont typeface="Noto Sans Symbols"/>
              <a:buNone/>
            </a:pPr>
            <a:fld id="{00000000-1234-1234-1234-123412341234}" type="slidenum">
              <a:rPr lang="es-ES" sz="1200">
                <a:solidFill>
                  <a:schemeClr val="lt1"/>
                </a:solidFill>
                <a:latin typeface="Trebuchet MS"/>
                <a:ea typeface="Trebuchet MS"/>
                <a:cs typeface="Trebuchet MS"/>
                <a:sym typeface="Trebuchet MS"/>
              </a:rPr>
              <a:t>6</a:t>
            </a:fld>
            <a:endParaRPr sz="1200">
              <a:solidFill>
                <a:schemeClr val="lt1"/>
              </a:solidFill>
              <a:latin typeface="Trebuchet MS"/>
              <a:ea typeface="Trebuchet MS"/>
              <a:cs typeface="Trebuchet MS"/>
              <a:sym typeface="Trebuchet MS"/>
            </a:endParaRPr>
          </a:p>
        </p:txBody>
      </p:sp>
      <p:sp>
        <p:nvSpPr>
          <p:cNvPr id="223" name="Google Shape;223;p5"/>
          <p:cNvSpPr/>
          <p:nvPr/>
        </p:nvSpPr>
        <p:spPr>
          <a:xfrm>
            <a:off x="0" y="219075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80000"/>
              </a:lnSpc>
              <a:spcBef>
                <a:spcPts val="0"/>
              </a:spcBef>
              <a:spcAft>
                <a:spcPts val="0"/>
              </a:spcAft>
              <a:buClr>
                <a:srgbClr val="99CC00"/>
              </a:buClr>
              <a:buSzPts val="2000"/>
              <a:buFont typeface="Noto Sans Symbols"/>
              <a:buNone/>
            </a:pPr>
            <a:endParaRPr sz="2000">
              <a:solidFill>
                <a:schemeClr val="dk1"/>
              </a:solidFill>
              <a:latin typeface="Trebuchet MS"/>
              <a:ea typeface="Trebuchet MS"/>
              <a:cs typeface="Trebuchet MS"/>
              <a:sym typeface="Trebuchet MS"/>
            </a:endParaRPr>
          </a:p>
        </p:txBody>
      </p:sp>
      <p:sp>
        <p:nvSpPr>
          <p:cNvPr id="224" name="Google Shape;224;p5"/>
          <p:cNvSpPr txBox="1"/>
          <p:nvPr/>
        </p:nvSpPr>
        <p:spPr>
          <a:xfrm>
            <a:off x="805355" y="3429000"/>
            <a:ext cx="6062472" cy="1169511"/>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0000"/>
              </a:buClr>
              <a:buSzPts val="1800"/>
              <a:buFont typeface="Noto Sans Symbols"/>
              <a:buChar char="▪"/>
            </a:pPr>
            <a:r>
              <a:rPr lang="es-ES" dirty="0">
                <a:solidFill>
                  <a:srgbClr val="000000"/>
                </a:solidFill>
                <a:latin typeface="Lato"/>
                <a:ea typeface="Lato"/>
                <a:cs typeface="Lato"/>
                <a:sym typeface="Lato"/>
              </a:rPr>
              <a:t>Estímulo del rendimiento</a:t>
            </a:r>
            <a:endParaRPr dirty="0"/>
          </a:p>
          <a:p>
            <a:pPr marL="285750" marR="0" lvl="0" indent="-171450" algn="just" rtl="0">
              <a:spcBef>
                <a:spcPts val="0"/>
              </a:spcBef>
              <a:spcAft>
                <a:spcPts val="0"/>
              </a:spcAft>
              <a:buClr>
                <a:schemeClr val="dk1"/>
              </a:buClr>
              <a:buSzPts val="1800"/>
              <a:buFont typeface="Noto Sans Symbols"/>
              <a:buNone/>
            </a:pPr>
            <a:endParaRPr dirty="0">
              <a:solidFill>
                <a:srgbClr val="000000"/>
              </a:solidFill>
              <a:latin typeface="Lato"/>
              <a:ea typeface="Lato"/>
              <a:cs typeface="Lato"/>
              <a:sym typeface="Lato"/>
            </a:endParaRPr>
          </a:p>
          <a:p>
            <a:pPr marL="285750" marR="0" lvl="0" indent="-285750" algn="just" rtl="0">
              <a:spcBef>
                <a:spcPts val="0"/>
              </a:spcBef>
              <a:spcAft>
                <a:spcPts val="0"/>
              </a:spcAft>
              <a:buClr>
                <a:srgbClr val="000000"/>
              </a:buClr>
              <a:buSzPts val="1800"/>
              <a:buFont typeface="Noto Sans Symbols"/>
              <a:buChar char="▪"/>
            </a:pPr>
            <a:r>
              <a:rPr lang="es-ES" dirty="0">
                <a:solidFill>
                  <a:srgbClr val="000000"/>
                </a:solidFill>
                <a:latin typeface="Lato"/>
                <a:ea typeface="Lato"/>
                <a:cs typeface="Lato"/>
                <a:sym typeface="Lato"/>
              </a:rPr>
              <a:t>Organización y colaboración</a:t>
            </a:r>
            <a:endParaRPr dirty="0"/>
          </a:p>
          <a:p>
            <a:pPr marL="285750" marR="0" lvl="0" indent="-171450" algn="just" rtl="0">
              <a:spcBef>
                <a:spcPts val="0"/>
              </a:spcBef>
              <a:spcAft>
                <a:spcPts val="0"/>
              </a:spcAft>
              <a:buClr>
                <a:schemeClr val="dk1"/>
              </a:buClr>
              <a:buSzPts val="1800"/>
              <a:buFont typeface="Noto Sans Symbols"/>
              <a:buNone/>
            </a:pPr>
            <a:endParaRPr dirty="0">
              <a:solidFill>
                <a:srgbClr val="000000"/>
              </a:solidFill>
              <a:latin typeface="Lato"/>
              <a:ea typeface="Lato"/>
              <a:cs typeface="Lato"/>
              <a:sym typeface="Lato"/>
            </a:endParaRPr>
          </a:p>
          <a:p>
            <a:pPr marL="285750" marR="0" lvl="0" indent="-285750" algn="just" rtl="0">
              <a:spcBef>
                <a:spcPts val="0"/>
              </a:spcBef>
              <a:spcAft>
                <a:spcPts val="0"/>
              </a:spcAft>
              <a:buClr>
                <a:srgbClr val="000000"/>
              </a:buClr>
              <a:buSzPts val="1800"/>
              <a:buFont typeface="Noto Sans Symbols"/>
              <a:buChar char="▪"/>
            </a:pPr>
            <a:r>
              <a:rPr lang="es-ES" dirty="0">
                <a:solidFill>
                  <a:srgbClr val="000000"/>
                </a:solidFill>
                <a:latin typeface="Lato"/>
                <a:ea typeface="Lato"/>
                <a:cs typeface="Lato"/>
                <a:sym typeface="Lato"/>
              </a:rPr>
              <a:t>Distribución del trabajo</a:t>
            </a:r>
            <a:endParaRPr dirty="0"/>
          </a:p>
        </p:txBody>
      </p:sp>
      <p:sp>
        <p:nvSpPr>
          <p:cNvPr id="226" name="Google Shape;226;p5"/>
          <p:cNvSpPr txBox="1"/>
          <p:nvPr/>
        </p:nvSpPr>
        <p:spPr>
          <a:xfrm>
            <a:off x="805355" y="2671936"/>
            <a:ext cx="6537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u="sng" dirty="0">
                <a:solidFill>
                  <a:srgbClr val="0D73BA"/>
                </a:solidFill>
                <a:latin typeface="Lato"/>
                <a:ea typeface="Lato"/>
                <a:cs typeface="Lato"/>
                <a:sym typeface="Lato"/>
              </a:rPr>
              <a:t>VENTAJAS DEL MÉTODO KANBAN</a:t>
            </a:r>
            <a:endParaRPr sz="1800" b="1" u="sng" dirty="0">
              <a:solidFill>
                <a:srgbClr val="0D73BA"/>
              </a:solidFill>
              <a:latin typeface="Lato"/>
              <a:ea typeface="Lato"/>
              <a:cs typeface="Lato"/>
              <a:sym typeface="Lato"/>
            </a:endParaRPr>
          </a:p>
        </p:txBody>
      </p:sp>
      <p:pic>
        <p:nvPicPr>
          <p:cNvPr id="227" name="Google Shape;227;p5"/>
          <p:cNvPicPr preferRelativeResize="0"/>
          <p:nvPr/>
        </p:nvPicPr>
        <p:blipFill rotWithShape="1">
          <a:blip r:embed="rId3">
            <a:alphaModFix/>
          </a:blip>
          <a:srcRect l="361" t="10333" r="47003" b="1631"/>
          <a:stretch/>
        </p:blipFill>
        <p:spPr>
          <a:xfrm>
            <a:off x="5028098" y="2579249"/>
            <a:ext cx="4057539" cy="4118853"/>
          </a:xfrm>
          <a:prstGeom prst="rect">
            <a:avLst/>
          </a:prstGeom>
          <a:noFill/>
          <a:ln>
            <a:noFill/>
          </a:ln>
        </p:spPr>
      </p:pic>
      <p:cxnSp>
        <p:nvCxnSpPr>
          <p:cNvPr id="10" name="Straight Connector 12">
            <a:extLst>
              <a:ext uri="{FF2B5EF4-FFF2-40B4-BE49-F238E27FC236}">
                <a16:creationId xmlns:a16="http://schemas.microsoft.com/office/drawing/2014/main" id="{9DEED6BA-8454-4582-B625-941DEF7A77A9}"/>
              </a:ext>
            </a:extLst>
          </p:cNvPr>
          <p:cNvCxnSpPr>
            <a:cxnSpLocks/>
          </p:cNvCxnSpPr>
          <p:nvPr/>
        </p:nvCxnSpPr>
        <p:spPr>
          <a:xfrm>
            <a:off x="-76412" y="1447221"/>
            <a:ext cx="984885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1D0E0943-0DCF-42FA-8D30-1336BFABB7CE}"/>
              </a:ext>
            </a:extLst>
          </p:cNvPr>
          <p:cNvSpPr txBox="1"/>
          <p:nvPr/>
        </p:nvSpPr>
        <p:spPr>
          <a:xfrm>
            <a:off x="241570" y="789127"/>
            <a:ext cx="4854432" cy="584775"/>
          </a:xfrm>
          <a:prstGeom prst="rect">
            <a:avLst/>
          </a:prstGeom>
          <a:noFill/>
        </p:spPr>
        <p:txBody>
          <a:bodyPr wrap="square" rtlCol="0">
            <a:spAutoFit/>
          </a:bodyPr>
          <a:lstStyle/>
          <a:p>
            <a:r>
              <a:rPr lang="es-PE" sz="3200" dirty="0">
                <a:solidFill>
                  <a:srgbClr val="53AD32"/>
                </a:solidFill>
                <a:latin typeface="Futura LT Pro Book" panose="020B0802020204020204" pitchFamily="34" charset="0"/>
              </a:rPr>
              <a:t>MÉTODO KANBAN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6"/>
          <p:cNvSpPr txBox="1"/>
          <p:nvPr/>
        </p:nvSpPr>
        <p:spPr>
          <a:xfrm>
            <a:off x="539552" y="3284984"/>
            <a:ext cx="778154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a:latin typeface="Lato"/>
                <a:ea typeface="Lato"/>
                <a:cs typeface="Lato"/>
                <a:sym typeface="Lato"/>
              </a:rPr>
              <a:t>DINÁMICA KANBAN 30’</a:t>
            </a:r>
            <a:endParaRPr sz="2800" b="1" dirty="0">
              <a:latin typeface="Lato"/>
              <a:ea typeface="Lato"/>
              <a:cs typeface="Lato"/>
              <a:sym typeface="Lato"/>
            </a:endParaRPr>
          </a:p>
        </p:txBody>
      </p:sp>
      <p:cxnSp>
        <p:nvCxnSpPr>
          <p:cNvPr id="233" name="Google Shape;233;p6"/>
          <p:cNvCxnSpPr/>
          <p:nvPr/>
        </p:nvCxnSpPr>
        <p:spPr>
          <a:xfrm>
            <a:off x="2231360" y="4005064"/>
            <a:ext cx="4824536" cy="0"/>
          </a:xfrm>
          <a:prstGeom prst="straightConnector1">
            <a:avLst/>
          </a:prstGeom>
          <a:noFill/>
          <a:ln w="28575" cap="flat" cmpd="sng">
            <a:solidFill>
              <a:srgbClr val="006CB5"/>
            </a:solidFill>
            <a:prstDash val="solid"/>
            <a:round/>
            <a:headEnd type="none" w="sm" len="sm"/>
            <a:tailEnd type="none" w="sm" len="sm"/>
          </a:ln>
        </p:spPr>
      </p:cxnSp>
      <p:cxnSp>
        <p:nvCxnSpPr>
          <p:cNvPr id="234" name="Google Shape;234;p6"/>
          <p:cNvCxnSpPr/>
          <p:nvPr/>
        </p:nvCxnSpPr>
        <p:spPr>
          <a:xfrm>
            <a:off x="2231360" y="3140968"/>
            <a:ext cx="4824536" cy="0"/>
          </a:xfrm>
          <a:prstGeom prst="straightConnector1">
            <a:avLst/>
          </a:prstGeom>
          <a:noFill/>
          <a:ln w="28575" cap="flat" cmpd="sng">
            <a:solidFill>
              <a:srgbClr val="006CB5"/>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cxnSp>
        <p:nvCxnSpPr>
          <p:cNvPr id="239" name="Google Shape;239;p7"/>
          <p:cNvCxnSpPr/>
          <p:nvPr/>
        </p:nvCxnSpPr>
        <p:spPr>
          <a:xfrm>
            <a:off x="2231360" y="3140968"/>
            <a:ext cx="4824536" cy="0"/>
          </a:xfrm>
          <a:prstGeom prst="straightConnector1">
            <a:avLst/>
          </a:prstGeom>
          <a:noFill/>
          <a:ln w="28575" cap="flat" cmpd="sng">
            <a:solidFill>
              <a:srgbClr val="53AD32"/>
            </a:solidFill>
            <a:prstDash val="solid"/>
            <a:round/>
            <a:headEnd type="none" w="sm" len="sm"/>
            <a:tailEnd type="none" w="sm" len="sm"/>
          </a:ln>
        </p:spPr>
      </p:cxnSp>
      <p:cxnSp>
        <p:nvCxnSpPr>
          <p:cNvPr id="240" name="Google Shape;240;p7"/>
          <p:cNvCxnSpPr/>
          <p:nvPr/>
        </p:nvCxnSpPr>
        <p:spPr>
          <a:xfrm>
            <a:off x="2231360" y="4005064"/>
            <a:ext cx="4824536" cy="0"/>
          </a:xfrm>
          <a:prstGeom prst="straightConnector1">
            <a:avLst/>
          </a:prstGeom>
          <a:noFill/>
          <a:ln w="28575" cap="flat" cmpd="sng">
            <a:solidFill>
              <a:srgbClr val="53AD32"/>
            </a:solidFill>
            <a:prstDash val="solid"/>
            <a:round/>
            <a:headEnd type="none" w="sm" len="sm"/>
            <a:tailEnd type="none" w="sm" len="sm"/>
          </a:ln>
        </p:spPr>
      </p:cxnSp>
      <p:sp>
        <p:nvSpPr>
          <p:cNvPr id="241" name="Google Shape;241;p7"/>
          <p:cNvSpPr txBox="1"/>
          <p:nvPr/>
        </p:nvSpPr>
        <p:spPr>
          <a:xfrm>
            <a:off x="539552" y="3284984"/>
            <a:ext cx="778154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latin typeface="Lato"/>
                <a:ea typeface="Lato"/>
                <a:cs typeface="Lato"/>
                <a:sym typeface="Lato"/>
              </a:rPr>
              <a:t>TRELLO</a:t>
            </a:r>
            <a:endParaRPr sz="2800" b="1">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8"/>
          <p:cNvSpPr/>
          <p:nvPr/>
        </p:nvSpPr>
        <p:spPr>
          <a:xfrm>
            <a:off x="1259632" y="1860213"/>
            <a:ext cx="2572629"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u="sng" dirty="0">
                <a:solidFill>
                  <a:srgbClr val="53AD32"/>
                </a:solidFill>
                <a:latin typeface="Lato"/>
                <a:ea typeface="Lato"/>
                <a:cs typeface="Lato"/>
                <a:sym typeface="Lato"/>
              </a:rPr>
              <a:t>¿QUÉ ES TRELLO?</a:t>
            </a:r>
            <a:endParaRPr sz="2000" b="1" u="sng" dirty="0">
              <a:solidFill>
                <a:srgbClr val="53AD32"/>
              </a:solidFill>
              <a:latin typeface="Lato"/>
              <a:ea typeface="Lato"/>
              <a:cs typeface="Lato"/>
              <a:sym typeface="Lato"/>
            </a:endParaRPr>
          </a:p>
        </p:txBody>
      </p:sp>
      <p:sp>
        <p:nvSpPr>
          <p:cNvPr id="248" name="Google Shape;248;p8"/>
          <p:cNvSpPr/>
          <p:nvPr/>
        </p:nvSpPr>
        <p:spPr>
          <a:xfrm>
            <a:off x="1264966" y="2420888"/>
            <a:ext cx="6408712" cy="2736304"/>
          </a:xfrm>
          <a:prstGeom prst="snip1Rect">
            <a:avLst>
              <a:gd name="adj" fmla="val 16667"/>
            </a:avLst>
          </a:prstGeom>
          <a:noFill/>
          <a:ln w="38100" cap="flat" cmpd="sng">
            <a:solidFill>
              <a:srgbClr val="3FB512"/>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endParaRPr lang="es-ES" dirty="0">
              <a:solidFill>
                <a:srgbClr val="000000"/>
              </a:solidFill>
              <a:latin typeface="Lato"/>
              <a:ea typeface="Lato"/>
              <a:cs typeface="Lato"/>
              <a:sym typeface="Lato"/>
            </a:endParaRPr>
          </a:p>
          <a:p>
            <a:pPr marL="0" marR="0" lvl="0" indent="0" algn="just" rtl="0">
              <a:spcBef>
                <a:spcPts val="0"/>
              </a:spcBef>
              <a:spcAft>
                <a:spcPts val="0"/>
              </a:spcAft>
              <a:buNone/>
            </a:pPr>
            <a:endParaRPr lang="es-ES" dirty="0">
              <a:latin typeface="Lato"/>
              <a:ea typeface="Lato"/>
              <a:cs typeface="Lato"/>
              <a:sym typeface="Lato"/>
            </a:endParaRPr>
          </a:p>
          <a:p>
            <a:pPr marL="0" marR="0" lvl="0" indent="0" algn="just" rtl="0">
              <a:spcBef>
                <a:spcPts val="0"/>
              </a:spcBef>
              <a:spcAft>
                <a:spcPts val="0"/>
              </a:spcAft>
              <a:buNone/>
            </a:pPr>
            <a:r>
              <a:rPr lang="es-ES" dirty="0">
                <a:solidFill>
                  <a:srgbClr val="000000"/>
                </a:solidFill>
                <a:latin typeface="Lato"/>
                <a:ea typeface="Lato"/>
                <a:cs typeface="Lato"/>
                <a:sym typeface="Lato"/>
              </a:rPr>
              <a:t>Trello es un gestor de tareas que permite el trabajo de forma colaborativa mediante tableros (</a:t>
            </a:r>
            <a:r>
              <a:rPr lang="es-ES" dirty="0" err="1">
                <a:solidFill>
                  <a:srgbClr val="000000"/>
                </a:solidFill>
                <a:latin typeface="Lato"/>
                <a:ea typeface="Lato"/>
                <a:cs typeface="Lato"/>
                <a:sym typeface="Lato"/>
              </a:rPr>
              <a:t>board</a:t>
            </a:r>
            <a:r>
              <a:rPr lang="es-ES" dirty="0">
                <a:solidFill>
                  <a:srgbClr val="000000"/>
                </a:solidFill>
                <a:latin typeface="Lato"/>
                <a:ea typeface="Lato"/>
                <a:cs typeface="Lato"/>
                <a:sym typeface="Lato"/>
              </a:rPr>
              <a:t>) compuestos de columnas (llamadas listas) que representan distintos estados. Se basa en el método Kanban para gestión de proyectos, con tarjetas que viajan por diferentes listas en función de su estado</a:t>
            </a:r>
            <a:endParaRPr dirty="0"/>
          </a:p>
        </p:txBody>
      </p:sp>
      <p:cxnSp>
        <p:nvCxnSpPr>
          <p:cNvPr id="5" name="Straight Connector 12">
            <a:extLst>
              <a:ext uri="{FF2B5EF4-FFF2-40B4-BE49-F238E27FC236}">
                <a16:creationId xmlns:a16="http://schemas.microsoft.com/office/drawing/2014/main" id="{E4A8C572-5597-477E-925A-1824EB50A6AA}"/>
              </a:ext>
            </a:extLst>
          </p:cNvPr>
          <p:cNvCxnSpPr>
            <a:cxnSpLocks/>
          </p:cNvCxnSpPr>
          <p:nvPr/>
        </p:nvCxnSpPr>
        <p:spPr>
          <a:xfrm>
            <a:off x="-76412" y="1447221"/>
            <a:ext cx="9848850" cy="0"/>
          </a:xfrm>
          <a:prstGeom prst="line">
            <a:avLst/>
          </a:prstGeom>
          <a:ln w="25400">
            <a:solidFill>
              <a:srgbClr val="0D73BA"/>
            </a:solidFill>
          </a:ln>
          <a:effectLst/>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ECF4F8D7-FBDF-4F26-BC51-4AA49B59C7D9}"/>
              </a:ext>
            </a:extLst>
          </p:cNvPr>
          <p:cNvSpPr txBox="1"/>
          <p:nvPr/>
        </p:nvSpPr>
        <p:spPr>
          <a:xfrm>
            <a:off x="241570" y="789127"/>
            <a:ext cx="4854432" cy="584775"/>
          </a:xfrm>
          <a:prstGeom prst="rect">
            <a:avLst/>
          </a:prstGeom>
          <a:noFill/>
        </p:spPr>
        <p:txBody>
          <a:bodyPr wrap="square" rtlCol="0">
            <a:spAutoFit/>
          </a:bodyPr>
          <a:lstStyle/>
          <a:p>
            <a:r>
              <a:rPr lang="es-PE" sz="3200" dirty="0">
                <a:solidFill>
                  <a:srgbClr val="006CB5"/>
                </a:solidFill>
                <a:latin typeface="Futura LT Pro Book" panose="020B0802020204020204" pitchFamily="34" charset="0"/>
              </a:rPr>
              <a:t>TRELLO</a:t>
            </a:r>
          </a:p>
        </p:txBody>
      </p:sp>
    </p:spTree>
  </p:cSld>
  <p:clrMapOvr>
    <a:masterClrMapping/>
  </p:clrMapOvr>
</p:sld>
</file>

<file path=ppt/theme/theme1.xml><?xml version="1.0" encoding="utf-8"?>
<a:theme xmlns:a="http://schemas.openxmlformats.org/drawingml/2006/main" name="Pres_ACF_ESP">
  <a:themeElements>
    <a:clrScheme name="">
      <a:dk1>
        <a:srgbClr val="003366"/>
      </a:dk1>
      <a:lt1>
        <a:srgbClr val="FFFFFF"/>
      </a:lt1>
      <a:dk2>
        <a:srgbClr val="006666"/>
      </a:dk2>
      <a:lt2>
        <a:srgbClr val="003366"/>
      </a:lt2>
      <a:accent1>
        <a:srgbClr val="99CC00"/>
      </a:accent1>
      <a:accent2>
        <a:srgbClr val="CC6600"/>
      </a:accent2>
      <a:accent3>
        <a:srgbClr val="FFFFFF"/>
      </a:accent3>
      <a:accent4>
        <a:srgbClr val="002A56"/>
      </a:accent4>
      <a:accent5>
        <a:srgbClr val="CAE2AA"/>
      </a:accent5>
      <a:accent6>
        <a:srgbClr val="B95C00"/>
      </a:accent6>
      <a:hlink>
        <a:srgbClr val="0033CC"/>
      </a:hlink>
      <a:folHlink>
        <a:srgbClr val="D600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_ACF_ESP">
  <a:themeElements>
    <a:clrScheme name="">
      <a:dk1>
        <a:srgbClr val="003366"/>
      </a:dk1>
      <a:lt1>
        <a:srgbClr val="FFFFFF"/>
      </a:lt1>
      <a:dk2>
        <a:srgbClr val="006666"/>
      </a:dk2>
      <a:lt2>
        <a:srgbClr val="003366"/>
      </a:lt2>
      <a:accent1>
        <a:srgbClr val="99CC00"/>
      </a:accent1>
      <a:accent2>
        <a:srgbClr val="CC6600"/>
      </a:accent2>
      <a:accent3>
        <a:srgbClr val="FFFFFF"/>
      </a:accent3>
      <a:accent4>
        <a:srgbClr val="002A56"/>
      </a:accent4>
      <a:accent5>
        <a:srgbClr val="CAE2AA"/>
      </a:accent5>
      <a:accent6>
        <a:srgbClr val="B95C00"/>
      </a:accent6>
      <a:hlink>
        <a:srgbClr val="0033CC"/>
      </a:hlink>
      <a:folHlink>
        <a:srgbClr val="D600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_ACF_ESP">
  <a:themeElements>
    <a:clrScheme name="">
      <a:dk1>
        <a:srgbClr val="003366"/>
      </a:dk1>
      <a:lt1>
        <a:srgbClr val="FFFFFF"/>
      </a:lt1>
      <a:dk2>
        <a:srgbClr val="006666"/>
      </a:dk2>
      <a:lt2>
        <a:srgbClr val="003366"/>
      </a:lt2>
      <a:accent1>
        <a:srgbClr val="99CC00"/>
      </a:accent1>
      <a:accent2>
        <a:srgbClr val="CC6600"/>
      </a:accent2>
      <a:accent3>
        <a:srgbClr val="FFFFFF"/>
      </a:accent3>
      <a:accent4>
        <a:srgbClr val="002A56"/>
      </a:accent4>
      <a:accent5>
        <a:srgbClr val="CAE2AA"/>
      </a:accent5>
      <a:accent6>
        <a:srgbClr val="B95C00"/>
      </a:accent6>
      <a:hlink>
        <a:srgbClr val="0033CC"/>
      </a:hlink>
      <a:folHlink>
        <a:srgbClr val="D600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567</Words>
  <Application>Microsoft Office PowerPoint</Application>
  <PresentationFormat>Presentación en pantalla (4:3)</PresentationFormat>
  <Paragraphs>84</Paragraphs>
  <Slides>19</Slides>
  <Notes>19</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19</vt:i4>
      </vt:variant>
    </vt:vector>
  </HeadingPairs>
  <TitlesOfParts>
    <vt:vector size="32" baseType="lpstr">
      <vt:lpstr>Trebuchet MS</vt:lpstr>
      <vt:lpstr>Calibri</vt:lpstr>
      <vt:lpstr>Futura LT Pro Book</vt:lpstr>
      <vt:lpstr>Poppins Black</vt:lpstr>
      <vt:lpstr>Lato</vt:lpstr>
      <vt:lpstr>Arial</vt:lpstr>
      <vt:lpstr>Verdana</vt:lpstr>
      <vt:lpstr>Times New Roman</vt:lpstr>
      <vt:lpstr>Lato Hairline</vt:lpstr>
      <vt:lpstr>Noto Sans Symbols</vt:lpstr>
      <vt:lpstr>Pres_ACF_ESP</vt:lpstr>
      <vt:lpstr>2_Pres_ACF_ESP</vt:lpstr>
      <vt:lpstr>1_Pres_ACF_ESP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TERZA RIMA</dc:creator>
  <cp:lastModifiedBy>RODOLFO ALVA CORDOVA</cp:lastModifiedBy>
  <cp:revision>2</cp:revision>
  <dcterms:created xsi:type="dcterms:W3CDTF">2006-02-13T17:18:03Z</dcterms:created>
  <dcterms:modified xsi:type="dcterms:W3CDTF">2021-05-13T05:51:15Z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0x0101008C95E031424AFF4DA062AF16F9294AE5</vt:lpwstr>
  </property>
  <property fmtid="{D5CDD505-2E9C-101B-9397-08002B2CF9AE}" pid="3" name="_dlc_DocIdItemGuid">
    <vt:lpwstr>e1b68982-a8f2-433a-8440-e807944a3aae</vt:lpwstr>
  </property>
</Properties>
</file>