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906000" cy="6858000" type="A4"/>
  <p:notesSz cx="6797675" cy="9926638"/>
  <p:embeddedFontLs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Lato Hairline" panose="020B0604020202020204" charset="0"/>
      <p:regular r:id="rId20"/>
      <p:italic r:id="rId21"/>
    </p:embeddedFont>
    <p:embeddedFont>
      <p:font typeface="Lato Light" panose="020B0604020202020204" charset="0"/>
      <p:regular r:id="rId22"/>
      <p:bold r:id="rId23"/>
      <p:italic r:id="rId24"/>
      <p:boldItalic r:id="rId25"/>
    </p:embeddedFont>
    <p:embeddedFont>
      <p:font typeface="Poppins" panose="020B0604020202020204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12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9" roundtripDataSignature="AMtx7mhhyvvDOuZ5GTRNSALau9Py6HEb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5"/>
    <a:srgbClr val="53A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6" y="642"/>
      </p:cViewPr>
      <p:guideLst>
        <p:guide orient="horz" pos="2160"/>
        <p:guide pos="2880"/>
        <p:guide orient="horz" pos="2161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2863" y="1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1200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06463" y="4716464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31339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2863" y="9431339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>
            <a:spLocks noGrp="1"/>
          </p:cNvSpPr>
          <p:nvPr>
            <p:ph type="sldNum" idx="12"/>
          </p:nvPr>
        </p:nvSpPr>
        <p:spPr>
          <a:xfrm>
            <a:off x="3852863" y="9431339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906463" y="4716464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 txBox="1">
            <a:spLocks noGrp="1"/>
          </p:cNvSpPr>
          <p:nvPr>
            <p:ph type="body" idx="1"/>
          </p:nvPr>
        </p:nvSpPr>
        <p:spPr>
          <a:xfrm>
            <a:off x="906463" y="4716464"/>
            <a:ext cx="4984750" cy="4465637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 txBox="1">
            <a:spLocks noGrp="1"/>
          </p:cNvSpPr>
          <p:nvPr>
            <p:ph type="body" idx="1"/>
          </p:nvPr>
        </p:nvSpPr>
        <p:spPr>
          <a:xfrm>
            <a:off x="906463" y="4716464"/>
            <a:ext cx="4984750" cy="4465637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 txBox="1">
            <a:spLocks noGrp="1"/>
          </p:cNvSpPr>
          <p:nvPr>
            <p:ph type="body" idx="1"/>
          </p:nvPr>
        </p:nvSpPr>
        <p:spPr>
          <a:xfrm>
            <a:off x="906463" y="4716464"/>
            <a:ext cx="4984750" cy="4465637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>
            <a:spLocks noGrp="1"/>
          </p:cNvSpPr>
          <p:nvPr>
            <p:ph type="body" idx="1"/>
          </p:nvPr>
        </p:nvSpPr>
        <p:spPr>
          <a:xfrm>
            <a:off x="906463" y="4716464"/>
            <a:ext cx="4984750" cy="4465637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906463" y="4716464"/>
            <a:ext cx="4984750" cy="4465637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849b64c88_0_0:notes"/>
          <p:cNvSpPr txBox="1">
            <a:spLocks noGrp="1"/>
          </p:cNvSpPr>
          <p:nvPr>
            <p:ph type="body" idx="1"/>
          </p:nvPr>
        </p:nvSpPr>
        <p:spPr>
          <a:xfrm>
            <a:off x="906463" y="4716464"/>
            <a:ext cx="4984750" cy="4465637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5849b64c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906463" y="4716464"/>
            <a:ext cx="4984750" cy="4465637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906463" y="4716464"/>
            <a:ext cx="4984750" cy="4465637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 txBox="1">
            <a:spLocks noGrp="1"/>
          </p:cNvSpPr>
          <p:nvPr>
            <p:ph type="body" idx="1"/>
          </p:nvPr>
        </p:nvSpPr>
        <p:spPr>
          <a:xfrm>
            <a:off x="906463" y="4716464"/>
            <a:ext cx="4984750" cy="4465637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>
            <a:spLocks noGrp="1"/>
          </p:cNvSpPr>
          <p:nvPr>
            <p:ph type="body" idx="1"/>
          </p:nvPr>
        </p:nvSpPr>
        <p:spPr>
          <a:xfrm>
            <a:off x="906463" y="4716464"/>
            <a:ext cx="4984750" cy="4465637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906463" y="4716464"/>
            <a:ext cx="4984750" cy="4465637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>
            <a:spLocks noGrp="1"/>
          </p:cNvSpPr>
          <p:nvPr>
            <p:ph type="body" idx="1"/>
          </p:nvPr>
        </p:nvSpPr>
        <p:spPr>
          <a:xfrm>
            <a:off x="906463" y="4716464"/>
            <a:ext cx="4984750" cy="4465637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2"/>
          <p:cNvSpPr txBox="1">
            <a:spLocks noGrp="1"/>
          </p:cNvSpPr>
          <p:nvPr>
            <p:ph type="ctrTitle"/>
          </p:nvPr>
        </p:nvSpPr>
        <p:spPr>
          <a:xfrm>
            <a:off x="662120" y="1692277"/>
            <a:ext cx="8420100" cy="147002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7250" tIns="53600" rIns="107250" bIns="536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42"/>
          <p:cNvSpPr txBox="1">
            <a:spLocks noGrp="1"/>
          </p:cNvSpPr>
          <p:nvPr>
            <p:ph type="subTitle" idx="1"/>
          </p:nvPr>
        </p:nvSpPr>
        <p:spPr>
          <a:xfrm>
            <a:off x="1405070" y="3428999"/>
            <a:ext cx="6934200" cy="2316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2400"/>
              <a:buFont typeface="Noto Sans Symbol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–"/>
              <a:defRPr/>
            </a:lvl3pPr>
            <a:lvl4pPr lvl="3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."/>
              <a:defRPr/>
            </a:lvl4pPr>
            <a:lvl5pPr lvl="4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5pPr>
            <a:lvl6pPr lvl="5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6pPr>
            <a:lvl7pPr lvl="6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7pPr>
            <a:lvl8pPr lvl="7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8pPr>
            <a:lvl9pPr lvl="8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texto y 2 objetos" type="txAndTwoObj">
  <p:cSld name="TEXT_AND_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4"/>
          <p:cNvSpPr txBox="1">
            <a:spLocks noGrp="1"/>
          </p:cNvSpPr>
          <p:nvPr>
            <p:ph type="title"/>
          </p:nvPr>
        </p:nvSpPr>
        <p:spPr>
          <a:xfrm>
            <a:off x="519379" y="724855"/>
            <a:ext cx="8891323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54"/>
          <p:cNvSpPr txBox="1">
            <a:spLocks noGrp="1"/>
          </p:cNvSpPr>
          <p:nvPr>
            <p:ph type="body" idx="1"/>
          </p:nvPr>
        </p:nvSpPr>
        <p:spPr>
          <a:xfrm>
            <a:off x="495300" y="1772820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56" name="Google Shape;56;p54"/>
          <p:cNvSpPr txBox="1">
            <a:spLocks noGrp="1"/>
          </p:cNvSpPr>
          <p:nvPr>
            <p:ph type="body" idx="2"/>
          </p:nvPr>
        </p:nvSpPr>
        <p:spPr>
          <a:xfrm>
            <a:off x="5035550" y="1772817"/>
            <a:ext cx="437515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57" name="Google Shape;57;p54"/>
          <p:cNvSpPr txBox="1">
            <a:spLocks noGrp="1"/>
          </p:cNvSpPr>
          <p:nvPr>
            <p:ph type="body" idx="3"/>
          </p:nvPr>
        </p:nvSpPr>
        <p:spPr>
          <a:xfrm>
            <a:off x="5035550" y="4111208"/>
            <a:ext cx="437515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58" name="Google Shape;58;p54"/>
          <p:cNvSpPr txBox="1">
            <a:spLocks noGrp="1"/>
          </p:cNvSpPr>
          <p:nvPr>
            <p:ph type="sldNum" idx="12"/>
          </p:nvPr>
        </p:nvSpPr>
        <p:spPr>
          <a:xfrm>
            <a:off x="9245603" y="6629400"/>
            <a:ext cx="63632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Black Signature">
  <p:cSld name="Title Slide with Black Signatur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5"/>
          <p:cNvSpPr txBox="1">
            <a:spLocks noGrp="1"/>
          </p:cNvSpPr>
          <p:nvPr>
            <p:ph type="body" idx="1"/>
          </p:nvPr>
        </p:nvSpPr>
        <p:spPr>
          <a:xfrm>
            <a:off x="497023" y="1836077"/>
            <a:ext cx="5147336" cy="1669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2286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2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46"/>
              </a:spcBef>
              <a:spcAft>
                <a:spcPts val="0"/>
              </a:spcAft>
              <a:buSzPts val="19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seño personalizado">
  <p:cSld name="3_Diseño personalizad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6"/>
          <p:cNvSpPr txBox="1">
            <a:spLocks noGrp="1"/>
          </p:cNvSpPr>
          <p:nvPr>
            <p:ph type="title"/>
          </p:nvPr>
        </p:nvSpPr>
        <p:spPr>
          <a:xfrm>
            <a:off x="507340" y="548680"/>
            <a:ext cx="8891323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56"/>
          <p:cNvSpPr txBox="1">
            <a:spLocks noGrp="1"/>
          </p:cNvSpPr>
          <p:nvPr>
            <p:ph type="sldNum" idx="12"/>
          </p:nvPr>
        </p:nvSpPr>
        <p:spPr>
          <a:xfrm>
            <a:off x="9245603" y="6629400"/>
            <a:ext cx="63632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7"/>
          <p:cNvSpPr txBox="1">
            <a:spLocks noGrp="1"/>
          </p:cNvSpPr>
          <p:nvPr>
            <p:ph type="title"/>
          </p:nvPr>
        </p:nvSpPr>
        <p:spPr>
          <a:xfrm>
            <a:off x="507340" y="548680"/>
            <a:ext cx="8891323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57"/>
          <p:cNvSpPr txBox="1">
            <a:spLocks noGrp="1"/>
          </p:cNvSpPr>
          <p:nvPr>
            <p:ph type="sldNum" idx="12"/>
          </p:nvPr>
        </p:nvSpPr>
        <p:spPr>
          <a:xfrm>
            <a:off x="9245603" y="6629400"/>
            <a:ext cx="63632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58"/>
          <p:cNvSpPr txBox="1">
            <a:spLocks noGrp="1"/>
          </p:cNvSpPr>
          <p:nvPr>
            <p:ph type="body" idx="1"/>
          </p:nvPr>
        </p:nvSpPr>
        <p:spPr>
          <a:xfrm>
            <a:off x="351698" y="1230196"/>
            <a:ext cx="9202605" cy="543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3873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Char char="▪"/>
              <a:defRPr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6"/>
          <p:cNvSpPr txBox="1">
            <a:spLocks noGrp="1"/>
          </p:cNvSpPr>
          <p:nvPr>
            <p:ph type="title"/>
          </p:nvPr>
        </p:nvSpPr>
        <p:spPr>
          <a:xfrm>
            <a:off x="507340" y="923195"/>
            <a:ext cx="8891323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6"/>
          <p:cNvSpPr txBox="1">
            <a:spLocks noGrp="1"/>
          </p:cNvSpPr>
          <p:nvPr>
            <p:ph type="body" idx="1"/>
          </p:nvPr>
        </p:nvSpPr>
        <p:spPr>
          <a:xfrm>
            <a:off x="495298" y="2118587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657"/>
              </a:spcBef>
              <a:spcAft>
                <a:spcPts val="0"/>
              </a:spcAft>
              <a:buSzPts val="2800"/>
              <a:buChar char="▪"/>
              <a:defRPr sz="3300"/>
            </a:lvl1pPr>
            <a:lvl2pPr marL="914400" lvl="1" indent="-38100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2400"/>
              <a:buFont typeface="Trebuchet MS"/>
              <a:buChar char="•"/>
              <a:defRPr sz="2800"/>
            </a:lvl2pPr>
            <a:lvl3pPr marL="1371600" lvl="2" indent="-355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Char char="–"/>
              <a:defRPr sz="2300"/>
            </a:lvl3pPr>
            <a:lvl4pPr marL="1828800" lvl="3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."/>
              <a:defRPr sz="2100"/>
            </a:lvl4pPr>
            <a:lvl5pPr marL="2286000" lvl="4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 sz="2100"/>
            </a:lvl5pPr>
            <a:lvl6pPr marL="2743200" lvl="5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 sz="2100"/>
            </a:lvl6pPr>
            <a:lvl7pPr marL="3200400" lvl="6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 sz="2100"/>
            </a:lvl7pPr>
            <a:lvl8pPr marL="3657600" lvl="7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 sz="2100"/>
            </a:lvl8pPr>
            <a:lvl9pPr marL="4114800" lvl="8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 sz="2100"/>
            </a:lvl9pPr>
          </a:lstStyle>
          <a:p>
            <a:endParaRPr/>
          </a:p>
        </p:txBody>
      </p:sp>
      <p:sp>
        <p:nvSpPr>
          <p:cNvPr id="24" name="Google Shape;24;p46"/>
          <p:cNvSpPr txBox="1">
            <a:spLocks noGrp="1"/>
          </p:cNvSpPr>
          <p:nvPr>
            <p:ph type="body" idx="2"/>
          </p:nvPr>
        </p:nvSpPr>
        <p:spPr>
          <a:xfrm>
            <a:off x="5035548" y="2118587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657"/>
              </a:spcBef>
              <a:spcAft>
                <a:spcPts val="0"/>
              </a:spcAft>
              <a:buSzPts val="2800"/>
              <a:buChar char="▪"/>
              <a:defRPr sz="3300"/>
            </a:lvl1pPr>
            <a:lvl2pPr marL="914400" lvl="1" indent="-38100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2400"/>
              <a:buFont typeface="Trebuchet MS"/>
              <a:buChar char="•"/>
              <a:defRPr sz="2800"/>
            </a:lvl2pPr>
            <a:lvl3pPr marL="1371600" lvl="2" indent="-355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Char char="–"/>
              <a:defRPr sz="2300"/>
            </a:lvl3pPr>
            <a:lvl4pPr marL="1828800" lvl="3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."/>
              <a:defRPr sz="2100"/>
            </a:lvl4pPr>
            <a:lvl5pPr marL="2286000" lvl="4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 sz="2100"/>
            </a:lvl5pPr>
            <a:lvl6pPr marL="2743200" lvl="5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 sz="2100"/>
            </a:lvl6pPr>
            <a:lvl7pPr marL="3200400" lvl="6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 sz="2100"/>
            </a:lvl7pPr>
            <a:lvl8pPr marL="3657600" lvl="7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 sz="2100"/>
            </a:lvl8pPr>
            <a:lvl9pPr marL="4114800" lvl="8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 sz="2100"/>
            </a:lvl9pPr>
          </a:lstStyle>
          <a:p>
            <a:endParaRPr/>
          </a:p>
        </p:txBody>
      </p:sp>
      <p:sp>
        <p:nvSpPr>
          <p:cNvPr id="25" name="Google Shape;25;p46"/>
          <p:cNvSpPr txBox="1">
            <a:spLocks noGrp="1"/>
          </p:cNvSpPr>
          <p:nvPr>
            <p:ph type="sldNum" idx="12"/>
          </p:nvPr>
        </p:nvSpPr>
        <p:spPr>
          <a:xfrm>
            <a:off x="9245603" y="6629400"/>
            <a:ext cx="63632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7"/>
          <p:cNvSpPr txBox="1">
            <a:spLocks noGrp="1"/>
          </p:cNvSpPr>
          <p:nvPr>
            <p:ph type="title"/>
          </p:nvPr>
        </p:nvSpPr>
        <p:spPr>
          <a:xfrm>
            <a:off x="494177" y="692696"/>
            <a:ext cx="89176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7"/>
          <p:cNvSpPr txBox="1">
            <a:spLocks noGrp="1"/>
          </p:cNvSpPr>
          <p:nvPr>
            <p:ph type="body" idx="1"/>
          </p:nvPr>
        </p:nvSpPr>
        <p:spPr>
          <a:xfrm>
            <a:off x="495321" y="1953171"/>
            <a:ext cx="437797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24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Font typeface="Trebuchet MS"/>
              <a:buNone/>
              <a:defRPr sz="2300" b="1"/>
            </a:lvl2pPr>
            <a:lvl3pPr marL="1371600" lvl="2" indent="-2286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None/>
              <a:defRPr sz="2100" b="1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5pPr>
            <a:lvl6pPr marL="2743200" lvl="5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6pPr>
            <a:lvl7pPr marL="3200400" lvl="6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7pPr>
            <a:lvl8pPr marL="3657600" lvl="7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8pPr>
            <a:lvl9pPr marL="4114800" lvl="8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9pPr>
          </a:lstStyle>
          <a:p>
            <a:endParaRPr/>
          </a:p>
        </p:txBody>
      </p:sp>
      <p:sp>
        <p:nvSpPr>
          <p:cNvPr id="29" name="Google Shape;29;p47"/>
          <p:cNvSpPr txBox="1">
            <a:spLocks noGrp="1"/>
          </p:cNvSpPr>
          <p:nvPr>
            <p:ph type="body" idx="2"/>
          </p:nvPr>
        </p:nvSpPr>
        <p:spPr>
          <a:xfrm>
            <a:off x="495321" y="2592934"/>
            <a:ext cx="4377974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2400"/>
              <a:buChar char="▪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Font typeface="Trebuchet MS"/>
              <a:buChar char="•"/>
              <a:defRPr sz="2300"/>
            </a:lvl2pPr>
            <a:lvl3pPr marL="1371600" lvl="2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–"/>
              <a:defRPr sz="2100"/>
            </a:lvl3pPr>
            <a:lvl4pPr marL="1828800" lvl="3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."/>
              <a:defRPr sz="1900"/>
            </a:lvl4pPr>
            <a:lvl5pPr marL="2286000" lvl="4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­"/>
              <a:defRPr sz="1900"/>
            </a:lvl5pPr>
            <a:lvl6pPr marL="2743200" lvl="5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­"/>
              <a:defRPr sz="1900"/>
            </a:lvl6pPr>
            <a:lvl7pPr marL="3200400" lvl="6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­"/>
              <a:defRPr sz="1900"/>
            </a:lvl7pPr>
            <a:lvl8pPr marL="3657600" lvl="7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­"/>
              <a:defRPr sz="1900"/>
            </a:lvl8pPr>
            <a:lvl9pPr marL="4114800" lvl="8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­"/>
              <a:defRPr sz="1900"/>
            </a:lvl9pPr>
          </a:lstStyle>
          <a:p>
            <a:endParaRPr/>
          </a:p>
        </p:txBody>
      </p:sp>
      <p:sp>
        <p:nvSpPr>
          <p:cNvPr id="30" name="Google Shape;30;p47"/>
          <p:cNvSpPr txBox="1">
            <a:spLocks noGrp="1"/>
          </p:cNvSpPr>
          <p:nvPr>
            <p:ph type="body" idx="3"/>
          </p:nvPr>
        </p:nvSpPr>
        <p:spPr>
          <a:xfrm>
            <a:off x="5032133" y="1953171"/>
            <a:ext cx="437969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24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Font typeface="Trebuchet MS"/>
              <a:buNone/>
              <a:defRPr sz="2300" b="1"/>
            </a:lvl2pPr>
            <a:lvl3pPr marL="1371600" lvl="2" indent="-2286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None/>
              <a:defRPr sz="2100" b="1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5pPr>
            <a:lvl6pPr marL="2743200" lvl="5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6pPr>
            <a:lvl7pPr marL="3200400" lvl="6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7pPr>
            <a:lvl8pPr marL="3657600" lvl="7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8pPr>
            <a:lvl9pPr marL="4114800" lvl="8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9pPr>
          </a:lstStyle>
          <a:p>
            <a:endParaRPr/>
          </a:p>
        </p:txBody>
      </p:sp>
      <p:sp>
        <p:nvSpPr>
          <p:cNvPr id="31" name="Google Shape;31;p47"/>
          <p:cNvSpPr txBox="1">
            <a:spLocks noGrp="1"/>
          </p:cNvSpPr>
          <p:nvPr>
            <p:ph type="body" idx="4"/>
          </p:nvPr>
        </p:nvSpPr>
        <p:spPr>
          <a:xfrm>
            <a:off x="5032133" y="2592934"/>
            <a:ext cx="4379694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2400"/>
              <a:buChar char="▪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Font typeface="Trebuchet MS"/>
              <a:buChar char="•"/>
              <a:defRPr sz="2300"/>
            </a:lvl2pPr>
            <a:lvl3pPr marL="1371600" lvl="2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–"/>
              <a:defRPr sz="2100"/>
            </a:lvl3pPr>
            <a:lvl4pPr marL="1828800" lvl="3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."/>
              <a:defRPr sz="1900"/>
            </a:lvl4pPr>
            <a:lvl5pPr marL="2286000" lvl="4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­"/>
              <a:defRPr sz="1900"/>
            </a:lvl5pPr>
            <a:lvl6pPr marL="2743200" lvl="5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­"/>
              <a:defRPr sz="1900"/>
            </a:lvl6pPr>
            <a:lvl7pPr marL="3200400" lvl="6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­"/>
              <a:defRPr sz="1900"/>
            </a:lvl7pPr>
            <a:lvl8pPr marL="3657600" lvl="7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­"/>
              <a:defRPr sz="1900"/>
            </a:lvl8pPr>
            <a:lvl9pPr marL="4114800" lvl="8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­"/>
              <a:defRPr sz="1900"/>
            </a:lvl9pPr>
          </a:lstStyle>
          <a:p>
            <a:endParaRPr/>
          </a:p>
        </p:txBody>
      </p:sp>
      <p:sp>
        <p:nvSpPr>
          <p:cNvPr id="32" name="Google Shape;32;p47"/>
          <p:cNvSpPr txBox="1">
            <a:spLocks noGrp="1"/>
          </p:cNvSpPr>
          <p:nvPr>
            <p:ph type="sldNum" idx="12"/>
          </p:nvPr>
        </p:nvSpPr>
        <p:spPr>
          <a:xfrm>
            <a:off x="9245603" y="6629400"/>
            <a:ext cx="63632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9"/>
          <p:cNvSpPr txBox="1">
            <a:spLocks noGrp="1"/>
          </p:cNvSpPr>
          <p:nvPr>
            <p:ph type="title"/>
          </p:nvPr>
        </p:nvSpPr>
        <p:spPr>
          <a:xfrm>
            <a:off x="483208" y="776283"/>
            <a:ext cx="3259006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9"/>
          <p:cNvSpPr txBox="1">
            <a:spLocks noGrp="1"/>
          </p:cNvSpPr>
          <p:nvPr>
            <p:ph type="body" idx="1"/>
          </p:nvPr>
        </p:nvSpPr>
        <p:spPr>
          <a:xfrm>
            <a:off x="3860879" y="776287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SzPts val="3200"/>
              <a:buChar char="▪"/>
              <a:defRPr sz="3800"/>
            </a:lvl1pPr>
            <a:lvl2pPr marL="914400" lvl="1" indent="-406400" algn="l">
              <a:lnSpc>
                <a:spcPct val="100000"/>
              </a:lnSpc>
              <a:spcBef>
                <a:spcPts val="657"/>
              </a:spcBef>
              <a:spcAft>
                <a:spcPts val="0"/>
              </a:spcAft>
              <a:buSzPts val="2800"/>
              <a:buFont typeface="Trebuchet MS"/>
              <a:buChar char="•"/>
              <a:defRPr sz="3300"/>
            </a:lvl2pPr>
            <a:lvl3pPr marL="1371600" lvl="2" indent="-38100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2400"/>
              <a:buChar char="–"/>
              <a:defRPr sz="2800"/>
            </a:lvl3pPr>
            <a:lvl4pPr marL="1828800" lvl="3" indent="-355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Char char="."/>
              <a:defRPr sz="2300"/>
            </a:lvl4pPr>
            <a:lvl5pPr marL="2286000" lvl="4" indent="-355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Char char="­"/>
              <a:defRPr sz="2300"/>
            </a:lvl5pPr>
            <a:lvl6pPr marL="2743200" lvl="5" indent="-355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Char char="­"/>
              <a:defRPr sz="2300"/>
            </a:lvl6pPr>
            <a:lvl7pPr marL="3200400" lvl="6" indent="-355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Char char="­"/>
              <a:defRPr sz="2300"/>
            </a:lvl7pPr>
            <a:lvl8pPr marL="3657600" lvl="7" indent="-355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Char char="­"/>
              <a:defRPr sz="2300"/>
            </a:lvl8pPr>
            <a:lvl9pPr marL="4114800" lvl="8" indent="-355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Char char="­"/>
              <a:defRPr sz="2300"/>
            </a:lvl9pPr>
          </a:lstStyle>
          <a:p>
            <a:endParaRPr/>
          </a:p>
        </p:txBody>
      </p:sp>
      <p:sp>
        <p:nvSpPr>
          <p:cNvPr id="36" name="Google Shape;36;p49"/>
          <p:cNvSpPr txBox="1">
            <a:spLocks noGrp="1"/>
          </p:cNvSpPr>
          <p:nvPr>
            <p:ph type="body" idx="2"/>
          </p:nvPr>
        </p:nvSpPr>
        <p:spPr>
          <a:xfrm>
            <a:off x="483208" y="1938337"/>
            <a:ext cx="3259006" cy="469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SzPts val="1200"/>
              <a:buFont typeface="Trebuchet MS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SzPts val="10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5pPr>
            <a:lvl6pPr marL="2743200" lvl="5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6pPr>
            <a:lvl7pPr marL="3200400" lvl="6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7pPr>
            <a:lvl8pPr marL="3657600" lvl="7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8pPr>
            <a:lvl9pPr marL="4114800" lvl="8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9pPr>
          </a:lstStyle>
          <a:p>
            <a:endParaRPr/>
          </a:p>
        </p:txBody>
      </p:sp>
      <p:sp>
        <p:nvSpPr>
          <p:cNvPr id="37" name="Google Shape;37;p49"/>
          <p:cNvSpPr txBox="1">
            <a:spLocks noGrp="1"/>
          </p:cNvSpPr>
          <p:nvPr>
            <p:ph type="sldNum" idx="12"/>
          </p:nvPr>
        </p:nvSpPr>
        <p:spPr>
          <a:xfrm>
            <a:off x="9245603" y="6629400"/>
            <a:ext cx="63632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0"/>
          <p:cNvSpPr txBox="1">
            <a:spLocks noGrp="1"/>
          </p:cNvSpPr>
          <p:nvPr>
            <p:ph type="title"/>
          </p:nvPr>
        </p:nvSpPr>
        <p:spPr>
          <a:xfrm>
            <a:off x="1941645" y="5153744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50"/>
          <p:cNvSpPr>
            <a:spLocks noGrp="1"/>
          </p:cNvSpPr>
          <p:nvPr>
            <p:ph type="pic" idx="2"/>
          </p:nvPr>
        </p:nvSpPr>
        <p:spPr>
          <a:xfrm>
            <a:off x="1941645" y="965920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Clr>
                <a:srgbClr val="99CC00"/>
              </a:buClr>
              <a:buSzPts val="3200"/>
              <a:buFont typeface="Noto Sans Symbols"/>
              <a:buNone/>
              <a:defRPr sz="3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657"/>
              </a:spcBef>
              <a:spcAft>
                <a:spcPts val="0"/>
              </a:spcAft>
              <a:buClr>
                <a:srgbClr val="99CC00"/>
              </a:buClr>
              <a:buSzPts val="2800"/>
              <a:buFont typeface="Trebuchet MS"/>
              <a:buNone/>
              <a:defRPr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99CC00"/>
              </a:buClr>
              <a:buSzPts val="2400"/>
              <a:buFont typeface="Verdana"/>
              <a:buNone/>
              <a:defRPr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1" name="Google Shape;41;p50"/>
          <p:cNvSpPr txBox="1">
            <a:spLocks noGrp="1"/>
          </p:cNvSpPr>
          <p:nvPr>
            <p:ph type="body" idx="1"/>
          </p:nvPr>
        </p:nvSpPr>
        <p:spPr>
          <a:xfrm>
            <a:off x="1941645" y="5720483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SzPts val="1200"/>
              <a:buFont typeface="Trebuchet MS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SzPts val="10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5pPr>
            <a:lvl6pPr marL="2743200" lvl="5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6pPr>
            <a:lvl7pPr marL="3200400" lvl="6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7pPr>
            <a:lvl8pPr marL="3657600" lvl="7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8pPr>
            <a:lvl9pPr marL="4114800" lvl="8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9pPr>
          </a:lstStyle>
          <a:p>
            <a:endParaRPr/>
          </a:p>
        </p:txBody>
      </p:sp>
      <p:sp>
        <p:nvSpPr>
          <p:cNvPr id="42" name="Google Shape;42;p50"/>
          <p:cNvSpPr txBox="1">
            <a:spLocks noGrp="1"/>
          </p:cNvSpPr>
          <p:nvPr>
            <p:ph type="sldNum" idx="12"/>
          </p:nvPr>
        </p:nvSpPr>
        <p:spPr>
          <a:xfrm>
            <a:off x="9245603" y="6629400"/>
            <a:ext cx="63632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1"/>
          <p:cNvSpPr txBox="1">
            <a:spLocks noGrp="1"/>
          </p:cNvSpPr>
          <p:nvPr>
            <p:ph type="title"/>
          </p:nvPr>
        </p:nvSpPr>
        <p:spPr>
          <a:xfrm>
            <a:off x="495302" y="718637"/>
            <a:ext cx="8891323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51"/>
          <p:cNvSpPr txBox="1">
            <a:spLocks noGrp="1"/>
          </p:cNvSpPr>
          <p:nvPr>
            <p:ph type="body" idx="1"/>
          </p:nvPr>
        </p:nvSpPr>
        <p:spPr>
          <a:xfrm rot="5400000">
            <a:off x="2690019" y="-308210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2"/>
          <p:cNvSpPr txBox="1">
            <a:spLocks noGrp="1"/>
          </p:cNvSpPr>
          <p:nvPr>
            <p:ph type="title"/>
          </p:nvPr>
        </p:nvSpPr>
        <p:spPr>
          <a:xfrm rot="5400000">
            <a:off x="5435601" y="2622252"/>
            <a:ext cx="5721350" cy="2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52"/>
          <p:cNvSpPr txBox="1">
            <a:spLocks noGrp="1"/>
          </p:cNvSpPr>
          <p:nvPr>
            <p:ph type="body" idx="1"/>
          </p:nvPr>
        </p:nvSpPr>
        <p:spPr>
          <a:xfrm rot="5400000">
            <a:off x="895351" y="475952"/>
            <a:ext cx="5721350" cy="652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49" name="Google Shape;49;p52"/>
          <p:cNvSpPr txBox="1">
            <a:spLocks noGrp="1"/>
          </p:cNvSpPr>
          <p:nvPr>
            <p:ph type="sldNum" idx="12"/>
          </p:nvPr>
        </p:nvSpPr>
        <p:spPr>
          <a:xfrm>
            <a:off x="9245603" y="6629400"/>
            <a:ext cx="63632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" type="objOnly">
  <p:cSld name="OBJECT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3"/>
          <p:cNvSpPr txBox="1">
            <a:spLocks noGrp="1"/>
          </p:cNvSpPr>
          <p:nvPr>
            <p:ph type="body" idx="1"/>
          </p:nvPr>
        </p:nvSpPr>
        <p:spPr>
          <a:xfrm>
            <a:off x="495300" y="692697"/>
            <a:ext cx="8915400" cy="572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52" name="Google Shape;52;p53"/>
          <p:cNvSpPr txBox="1">
            <a:spLocks noGrp="1"/>
          </p:cNvSpPr>
          <p:nvPr>
            <p:ph type="sldNum" idx="12"/>
          </p:nvPr>
        </p:nvSpPr>
        <p:spPr>
          <a:xfrm>
            <a:off x="9245603" y="6629400"/>
            <a:ext cx="63632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1" descr="C:\Users\Agustin\Dropbox\ACH\2.DOCUMNTOS DE GESTION\NUEVA MARCA ACH\Logo_Formato_Digital_White_RGB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500486" y="6347719"/>
            <a:ext cx="781829" cy="4642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1"/>
          <p:cNvSpPr txBox="1">
            <a:spLocks noGrp="1"/>
          </p:cNvSpPr>
          <p:nvPr>
            <p:ph type="body" idx="1"/>
          </p:nvPr>
        </p:nvSpPr>
        <p:spPr>
          <a:xfrm>
            <a:off x="351698" y="1230196"/>
            <a:ext cx="9202605" cy="543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marR="0" lvl="0" indent="-387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9CC00"/>
              </a:buClr>
              <a:buSzPts val="2500"/>
              <a:buFont typeface="Noto Sans Symbols"/>
              <a:buChar char="▪"/>
              <a:defRPr sz="25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CC00"/>
              </a:buClr>
              <a:buSzPts val="2400"/>
              <a:buFont typeface="Trebuchet MS"/>
              <a:buChar char="•"/>
              <a:defRPr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.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>
            <a:spLocks noGrp="1"/>
          </p:cNvSpPr>
          <p:nvPr>
            <p:ph type="sldNum" idx="12"/>
          </p:nvPr>
        </p:nvSpPr>
        <p:spPr>
          <a:xfrm>
            <a:off x="9269679" y="6629400"/>
            <a:ext cx="63632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fld>
            <a:endParaRPr sz="1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Google Shape;66;p1">
            <a:extLst>
              <a:ext uri="{FF2B5EF4-FFF2-40B4-BE49-F238E27FC236}">
                <a16:creationId xmlns:a16="http://schemas.microsoft.com/office/drawing/2014/main" id="{A8EC98C5-773A-44F3-BB5F-AAE79DBF3E80}"/>
              </a:ext>
            </a:extLst>
          </p:cNvPr>
          <p:cNvSpPr txBox="1"/>
          <p:nvPr/>
        </p:nvSpPr>
        <p:spPr>
          <a:xfrm>
            <a:off x="556554" y="1527366"/>
            <a:ext cx="8465766" cy="130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99CC00"/>
              </a:buClr>
              <a:buSzPts val="3200"/>
            </a:pPr>
            <a:r>
              <a:rPr lang="es-PE" sz="8000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PLAN DE</a:t>
            </a:r>
          </a:p>
          <a:p>
            <a:pPr>
              <a:lnSpc>
                <a:spcPct val="90000"/>
              </a:lnSpc>
              <a:buClr>
                <a:srgbClr val="99CC00"/>
              </a:buClr>
              <a:buSzPts val="3200"/>
            </a:pPr>
            <a:r>
              <a:rPr lang="es-PE" sz="8000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MARKETING I</a:t>
            </a:r>
            <a:endParaRPr sz="8000" dirty="0">
              <a:solidFill>
                <a:srgbClr val="006CB5"/>
              </a:solidFill>
              <a:latin typeface="Futura LT Pro Book" panose="020B0802020204020204" pitchFamily="34" charset="0"/>
              <a:ea typeface="Lato"/>
              <a:cs typeface="Lato"/>
              <a:sym typeface="Lato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DE3724FE-7D33-4D93-8945-1121D6232B4D}"/>
              </a:ext>
            </a:extLst>
          </p:cNvPr>
          <p:cNvGrpSpPr/>
          <p:nvPr/>
        </p:nvGrpSpPr>
        <p:grpSpPr>
          <a:xfrm>
            <a:off x="684685" y="3743627"/>
            <a:ext cx="1804660" cy="585930"/>
            <a:chOff x="969854" y="2906521"/>
            <a:chExt cx="1804660" cy="58593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BCF528BD-4495-470E-9D53-145823AD0B03}"/>
                </a:ext>
              </a:extLst>
            </p:cNvPr>
            <p:cNvSpPr/>
            <p:nvPr/>
          </p:nvSpPr>
          <p:spPr>
            <a:xfrm>
              <a:off x="969854" y="2906521"/>
              <a:ext cx="1804660" cy="585930"/>
            </a:xfrm>
            <a:prstGeom prst="rect">
              <a:avLst/>
            </a:prstGeom>
            <a:solidFill>
              <a:srgbClr val="53A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400"/>
            </a:p>
          </p:txBody>
        </p:sp>
        <p:sp>
          <p:nvSpPr>
            <p:cNvPr id="8" name="Google Shape;67;p1">
              <a:extLst>
                <a:ext uri="{FF2B5EF4-FFF2-40B4-BE49-F238E27FC236}">
                  <a16:creationId xmlns:a16="http://schemas.microsoft.com/office/drawing/2014/main" id="{F13B79E5-4D55-453A-9BE9-8FBF061BB61D}"/>
                </a:ext>
              </a:extLst>
            </p:cNvPr>
            <p:cNvSpPr txBox="1"/>
            <p:nvPr/>
          </p:nvSpPr>
          <p:spPr>
            <a:xfrm>
              <a:off x="969854" y="2928757"/>
              <a:ext cx="1804660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  <a:latin typeface="Lato"/>
                  <a:ea typeface="Lato"/>
                  <a:cs typeface="Lato"/>
                  <a:sym typeface="Lato"/>
                </a:rPr>
                <a:t>Sesión #15</a:t>
              </a:r>
              <a:endParaRPr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Google Shape;11;p34">
            <a:extLst>
              <a:ext uri="{FF2B5EF4-FFF2-40B4-BE49-F238E27FC236}">
                <a16:creationId xmlns:a16="http://schemas.microsoft.com/office/drawing/2014/main" id="{ACAEAC2A-F072-4021-988E-8A4C4EB772B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554" y="5182555"/>
            <a:ext cx="2251614" cy="75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;p34">
            <a:extLst>
              <a:ext uri="{FF2B5EF4-FFF2-40B4-BE49-F238E27FC236}">
                <a16:creationId xmlns:a16="http://schemas.microsoft.com/office/drawing/2014/main" id="{993E033B-D6BE-4CFA-AE71-E5DE66B907C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9370" t="28761" r="26066" b="25143"/>
          <a:stretch/>
        </p:blipFill>
        <p:spPr>
          <a:xfrm>
            <a:off x="3654631" y="5040308"/>
            <a:ext cx="1746421" cy="101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3;p34">
            <a:extLst>
              <a:ext uri="{FF2B5EF4-FFF2-40B4-BE49-F238E27FC236}">
                <a16:creationId xmlns:a16="http://schemas.microsoft.com/office/drawing/2014/main" id="{EDE9D47B-BC2B-4588-A408-358BF0A942D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941" t="38600" r="17257" b="28608"/>
          <a:stretch/>
        </p:blipFill>
        <p:spPr>
          <a:xfrm>
            <a:off x="5977550" y="5113367"/>
            <a:ext cx="3292129" cy="86984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D8D7269-69C7-4D9E-9B7A-E18F7AFABA73}"/>
              </a:ext>
            </a:extLst>
          </p:cNvPr>
          <p:cNvSpPr txBox="1"/>
          <p:nvPr/>
        </p:nvSpPr>
        <p:spPr>
          <a:xfrm>
            <a:off x="776353" y="4844880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Organizan: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4026B2-22B7-4FEF-A747-1D4C50D6F992}"/>
              </a:ext>
            </a:extLst>
          </p:cNvPr>
          <p:cNvSpPr txBox="1"/>
          <p:nvPr/>
        </p:nvSpPr>
        <p:spPr>
          <a:xfrm>
            <a:off x="6168846" y="4844880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Financia: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>
            <a:spLocks noGrp="1"/>
          </p:cNvSpPr>
          <p:nvPr>
            <p:ph type="body" idx="1"/>
          </p:nvPr>
        </p:nvSpPr>
        <p:spPr>
          <a:xfrm>
            <a:off x="652008" y="2350976"/>
            <a:ext cx="5168386" cy="3526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r>
              <a:rPr lang="es-ES" sz="1400" b="1" u="sng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FACTORES EXTERNOS</a:t>
            </a:r>
            <a:r>
              <a:rPr lang="es-ES" sz="1400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:</a:t>
            </a:r>
            <a:endParaRPr sz="1400" dirty="0">
              <a:solidFill>
                <a:srgbClr val="006C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3FB512"/>
              </a:buClr>
              <a:buSzPts val="2500"/>
              <a:buFont typeface="Noto Sans Symbols"/>
              <a:buChar char="▪"/>
            </a:pPr>
            <a:r>
              <a:rPr lang="es-E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Demanda --- a mayor demanda, mayor precio.</a:t>
            </a: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3FB512"/>
              </a:buClr>
              <a:buSzPts val="2500"/>
              <a:buFont typeface="Noto Sans Symbols"/>
              <a:buChar char="▪"/>
            </a:pPr>
            <a:r>
              <a:rPr lang="es-E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Valor Percibido  --- precio máximo que acepta el cliente</a:t>
            </a: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3FB512"/>
              </a:buClr>
              <a:buSzPts val="2500"/>
              <a:buFont typeface="Noto Sans Symbols"/>
              <a:buChar char="▪"/>
            </a:pPr>
            <a:r>
              <a:rPr lang="es-E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La Competencia</a:t>
            </a: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3FB512"/>
              </a:buClr>
              <a:buSzPts val="2500"/>
              <a:buFont typeface="Noto Sans Symbols"/>
              <a:buChar char="▪"/>
            </a:pPr>
            <a:r>
              <a:rPr lang="es-E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Marco Legal  --- medicamentos</a:t>
            </a: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3FB512"/>
              </a:buClr>
              <a:buSzPts val="2500"/>
              <a:buFont typeface="Noto Sans Symbols"/>
              <a:buChar char="▪"/>
            </a:pPr>
            <a:r>
              <a:rPr lang="es-E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Precios indicativos --- precios marcados por el fabricante</a:t>
            </a: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SzPts val="2500"/>
              <a:buNone/>
            </a:pP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sp>
        <p:nvSpPr>
          <p:cNvPr id="136" name="Google Shape;136;p10"/>
          <p:cNvSpPr txBox="1"/>
          <p:nvPr/>
        </p:nvSpPr>
        <p:spPr>
          <a:xfrm>
            <a:off x="5820394" y="2373373"/>
            <a:ext cx="3570349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i="0" u="sng" strike="noStrike" cap="none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FACTORES INTERNOS</a:t>
            </a:r>
            <a:r>
              <a:rPr lang="es-ES" b="0" i="0" u="none" strike="noStrike" cap="none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:</a:t>
            </a:r>
            <a:endParaRPr dirty="0">
              <a:solidFill>
                <a:srgbClr val="006C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B512"/>
              </a:buClr>
              <a:buSzPts val="1800"/>
              <a:buFont typeface="Noto Sans Symbols"/>
              <a:buChar char="▪"/>
            </a:pPr>
            <a:r>
              <a:rPr lang="es-ES" b="0" i="0" u="none" strike="noStrike" cap="none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Relevancia de los Costes.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B512"/>
              </a:buClr>
              <a:buSzPts val="1800"/>
              <a:buFont typeface="Noto Sans Symbols"/>
              <a:buChar char="▪"/>
            </a:pPr>
            <a:r>
              <a:rPr lang="es-ES" b="0" i="0" u="none" strike="noStrike" cap="none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Objetivos y estrategias empresariales  --- precio para la introducción de un producto.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38" name="Google Shape;138;p10"/>
          <p:cNvCxnSpPr/>
          <p:nvPr/>
        </p:nvCxnSpPr>
        <p:spPr>
          <a:xfrm>
            <a:off x="5583372" y="2373373"/>
            <a:ext cx="8049" cy="3700229"/>
          </a:xfrm>
          <a:prstGeom prst="straightConnector1">
            <a:avLst/>
          </a:prstGeom>
          <a:noFill/>
          <a:ln w="9525" cap="flat" cmpd="sng">
            <a:solidFill>
              <a:srgbClr val="3FB51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56D2FAE4-BC65-41A6-831D-222678E07B85}"/>
              </a:ext>
            </a:extLst>
          </p:cNvPr>
          <p:cNvCxnSpPr>
            <a:cxnSpLocks/>
          </p:cNvCxnSpPr>
          <p:nvPr/>
        </p:nvCxnSpPr>
        <p:spPr>
          <a:xfrm>
            <a:off x="-71919" y="1447221"/>
            <a:ext cx="9977919" cy="0"/>
          </a:xfrm>
          <a:prstGeom prst="line">
            <a:avLst/>
          </a:prstGeom>
          <a:ln w="25400">
            <a:solidFill>
              <a:srgbClr val="53AD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4568E620-23DA-4389-A167-C4106BA29926}"/>
              </a:ext>
            </a:extLst>
          </p:cNvPr>
          <p:cNvSpPr txBox="1"/>
          <p:nvPr/>
        </p:nvSpPr>
        <p:spPr>
          <a:xfrm>
            <a:off x="241569" y="442019"/>
            <a:ext cx="9149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i="0" strike="noStrike" cap="none" dirty="0">
                <a:solidFill>
                  <a:srgbClr val="53AD32"/>
                </a:solidFill>
                <a:latin typeface="Futura LT Pro Book" panose="020B0802020204020204" pitchFamily="34" charset="0"/>
                <a:ea typeface="Lato Light"/>
                <a:cs typeface="Lato Light"/>
                <a:sym typeface="Lato Light"/>
              </a:rPr>
              <a:t>FACTORES QUE INTERVIENEN EN LA DETERMINACIÓN DEL PRECIO:</a:t>
            </a:r>
            <a:endParaRPr lang="es-ES" sz="3200" dirty="0">
              <a:solidFill>
                <a:srgbClr val="53AD32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body" idx="1"/>
          </p:nvPr>
        </p:nvSpPr>
        <p:spPr>
          <a:xfrm>
            <a:off x="337183" y="2238828"/>
            <a:ext cx="5053721" cy="2380343"/>
          </a:xfrm>
          <a:prstGeom prst="rect">
            <a:avLst/>
          </a:prstGeom>
          <a:noFill/>
          <a:ln w="9525" cap="flat" cmpd="sng">
            <a:solidFill>
              <a:srgbClr val="3FB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7250" tIns="53600" rIns="107250" bIns="53600" anchor="t" anchorCtr="0">
            <a:noAutofit/>
          </a:bodyPr>
          <a:lstStyle/>
          <a:p>
            <a:pPr marL="457200" lvl="0" indent="-38735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B512"/>
              </a:buClr>
              <a:buSzPts val="2500"/>
              <a:buFont typeface="Noto Sans Symbols"/>
              <a:buChar char="▪"/>
            </a:pPr>
            <a:r>
              <a:rPr lang="es-E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Analizando las 4 P:  EL PRECIO</a:t>
            </a: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38735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B512"/>
              </a:buClr>
              <a:buSzPts val="2500"/>
              <a:buFont typeface="Noto Sans Symbols"/>
              <a:buChar char="▪"/>
            </a:pPr>
            <a:r>
              <a:rPr lang="es-E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Para calcular el precio….</a:t>
            </a: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2286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B512"/>
              </a:buClr>
              <a:buSzPts val="2500"/>
              <a:buFont typeface="Noto Sans Symbols"/>
              <a:buNone/>
            </a:pP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  <a:p>
            <a:pPr marL="457200" lvl="0" indent="-38735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B512"/>
              </a:buClr>
              <a:buSzPts val="2500"/>
              <a:buFont typeface="Noto Sans Symbols"/>
              <a:buChar char="▪"/>
            </a:pPr>
            <a:r>
              <a:rPr lang="es-E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Precio de Venta = Precio de Coste+ MARGEN COMERCIAL</a:t>
            </a: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38735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B512"/>
              </a:buClr>
              <a:buSzPts val="2500"/>
              <a:buFont typeface="Noto Sans Symbols"/>
              <a:buChar char="▪"/>
            </a:pPr>
            <a:r>
              <a:rPr lang="es-E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P.V.P =  Precio de Venta + I.G.V.</a:t>
            </a: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44" name="Google Shape;14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171" y="4004594"/>
            <a:ext cx="4314646" cy="2612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919" y="2466173"/>
            <a:ext cx="3603082" cy="2094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9844" y="2466173"/>
            <a:ext cx="4673599" cy="27012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8D1C586D-C452-411A-9941-0786879109B2}"/>
              </a:ext>
            </a:extLst>
          </p:cNvPr>
          <p:cNvCxnSpPr>
            <a:cxnSpLocks/>
          </p:cNvCxnSpPr>
          <p:nvPr/>
        </p:nvCxnSpPr>
        <p:spPr>
          <a:xfrm>
            <a:off x="-71919" y="1447221"/>
            <a:ext cx="9977919" cy="0"/>
          </a:xfrm>
          <a:prstGeom prst="line">
            <a:avLst/>
          </a:prstGeom>
          <a:ln w="25400">
            <a:solidFill>
              <a:srgbClr val="53AD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0A1CD954-428E-4EBD-9AD0-8010A49E1074}"/>
              </a:ext>
            </a:extLst>
          </p:cNvPr>
          <p:cNvSpPr txBox="1"/>
          <p:nvPr/>
        </p:nvSpPr>
        <p:spPr>
          <a:xfrm>
            <a:off x="342453" y="645358"/>
            <a:ext cx="9149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i="0" strike="noStrike" cap="none" dirty="0">
                <a:solidFill>
                  <a:srgbClr val="53AD32"/>
                </a:solidFill>
                <a:latin typeface="Futura LT Pro Book" panose="020B0802020204020204" pitchFamily="34" charset="0"/>
                <a:ea typeface="Lato Light"/>
                <a:cs typeface="Lato Light"/>
                <a:sym typeface="Lato Light"/>
              </a:rPr>
              <a:t>EL MARKETING DIRECTO</a:t>
            </a:r>
            <a:endParaRPr lang="es-ES" sz="3200" dirty="0">
              <a:solidFill>
                <a:srgbClr val="53AD32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08;p33">
            <a:extLst>
              <a:ext uri="{FF2B5EF4-FFF2-40B4-BE49-F238E27FC236}">
                <a16:creationId xmlns:a16="http://schemas.microsoft.com/office/drawing/2014/main" id="{B82048F5-8891-4EFD-85DC-6ECAF48FA8E4}"/>
              </a:ext>
            </a:extLst>
          </p:cNvPr>
          <p:cNvSpPr txBox="1"/>
          <p:nvPr/>
        </p:nvSpPr>
        <p:spPr>
          <a:xfrm>
            <a:off x="2429520" y="2582889"/>
            <a:ext cx="504695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 b="1" dirty="0">
                <a:solidFill>
                  <a:srgbClr val="53AD32"/>
                </a:solidFill>
                <a:latin typeface="Futura LT Pro Book" panose="020B0802020204020204" pitchFamily="34" charset="0"/>
                <a:ea typeface="Calibri"/>
                <a:cs typeface="Calibri"/>
                <a:sym typeface="Calibri"/>
              </a:rPr>
              <a:t>GRACIAS</a:t>
            </a:r>
            <a:endParaRPr sz="8000" b="1" dirty="0">
              <a:solidFill>
                <a:srgbClr val="53AD32"/>
              </a:solidFill>
              <a:latin typeface="Futura LT Pro Book" panose="020B0802020204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1;p34">
            <a:extLst>
              <a:ext uri="{FF2B5EF4-FFF2-40B4-BE49-F238E27FC236}">
                <a16:creationId xmlns:a16="http://schemas.microsoft.com/office/drawing/2014/main" id="{45CB92F4-5942-4E7E-BF33-48191D63AA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393" y="5615319"/>
            <a:ext cx="2251614" cy="75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;p34">
            <a:extLst>
              <a:ext uri="{FF2B5EF4-FFF2-40B4-BE49-F238E27FC236}">
                <a16:creationId xmlns:a16="http://schemas.microsoft.com/office/drawing/2014/main" id="{66B4A383-B862-47E3-813D-690D2763228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9370" t="28761" r="26066" b="25143"/>
          <a:stretch/>
        </p:blipFill>
        <p:spPr>
          <a:xfrm>
            <a:off x="3686467" y="5490874"/>
            <a:ext cx="1746421" cy="101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;p34">
            <a:extLst>
              <a:ext uri="{FF2B5EF4-FFF2-40B4-BE49-F238E27FC236}">
                <a16:creationId xmlns:a16="http://schemas.microsoft.com/office/drawing/2014/main" id="{9BE29187-EFE2-4482-9334-24253A9ECEF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941" t="38600" r="17257" b="28608"/>
          <a:stretch/>
        </p:blipFill>
        <p:spPr>
          <a:xfrm>
            <a:off x="6009386" y="5488613"/>
            <a:ext cx="3292129" cy="8698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9B3D2E3-9517-44D5-8992-0F04E7913102}"/>
              </a:ext>
            </a:extLst>
          </p:cNvPr>
          <p:cNvSpPr txBox="1"/>
          <p:nvPr/>
        </p:nvSpPr>
        <p:spPr>
          <a:xfrm>
            <a:off x="808189" y="5307542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Organizan: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BB36DB-A99C-4376-BC0E-92464ABA0C5B}"/>
              </a:ext>
            </a:extLst>
          </p:cNvPr>
          <p:cNvSpPr txBox="1"/>
          <p:nvPr/>
        </p:nvSpPr>
        <p:spPr>
          <a:xfrm>
            <a:off x="6200682" y="5180836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Financia: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/>
          <p:nvPr/>
        </p:nvSpPr>
        <p:spPr>
          <a:xfrm>
            <a:off x="2146674" y="2863364"/>
            <a:ext cx="628332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006CB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232172" marR="0" lvl="0" indent="-2321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 b="0" i="0" u="none" strike="noStrike" cap="none" dirty="0">
                <a:solidFill>
                  <a:srgbClr val="006CB5"/>
                </a:solidFill>
                <a:latin typeface="Lato Light"/>
                <a:ea typeface="Lato Light"/>
                <a:cs typeface="Lato Light"/>
                <a:sym typeface="Lato Light"/>
              </a:rPr>
              <a:t>Determinar el concepto de marketing</a:t>
            </a:r>
            <a:endParaRPr dirty="0">
              <a:solidFill>
                <a:srgbClr val="006CB5"/>
              </a:solidFill>
            </a:endParaRPr>
          </a:p>
          <a:p>
            <a:pPr marL="232172" marR="0" lvl="0" indent="-2321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 b="0" i="0" u="none" strike="noStrike" cap="none" dirty="0">
                <a:solidFill>
                  <a:srgbClr val="006CB5"/>
                </a:solidFill>
                <a:latin typeface="Lato Light"/>
                <a:ea typeface="Lato Light"/>
                <a:cs typeface="Lato Light"/>
                <a:sym typeface="Lato Light"/>
              </a:rPr>
              <a:t>Compartir las herramientas más importantes</a:t>
            </a:r>
            <a:endParaRPr dirty="0">
              <a:solidFill>
                <a:srgbClr val="006CB5"/>
              </a:solidFill>
            </a:endParaRPr>
          </a:p>
          <a:p>
            <a:pPr marL="232172" marR="0" lvl="0" indent="-2321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 b="0" i="0" u="none" strike="noStrike" cap="none" dirty="0">
                <a:solidFill>
                  <a:srgbClr val="006CB5"/>
                </a:solidFill>
                <a:latin typeface="Lato Light"/>
                <a:ea typeface="Lato Light"/>
                <a:cs typeface="Lato Light"/>
                <a:sym typeface="Lato Light"/>
              </a:rPr>
              <a:t>Elaborar y planificar el marketing</a:t>
            </a:r>
            <a:endParaRPr b="0" i="0" u="none" strike="noStrike" cap="none" dirty="0">
              <a:solidFill>
                <a:srgbClr val="006CB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9B7072C3-2653-48D7-A02D-4E32CC48D2B0}"/>
              </a:ext>
            </a:extLst>
          </p:cNvPr>
          <p:cNvCxnSpPr>
            <a:cxnSpLocks/>
          </p:cNvCxnSpPr>
          <p:nvPr/>
        </p:nvCxnSpPr>
        <p:spPr>
          <a:xfrm>
            <a:off x="57150" y="1447221"/>
            <a:ext cx="9848850" cy="0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1BDCB271-3717-4F7B-B842-D7B9ABCF41C2}"/>
              </a:ext>
            </a:extLst>
          </p:cNvPr>
          <p:cNvSpPr txBox="1"/>
          <p:nvPr/>
        </p:nvSpPr>
        <p:spPr>
          <a:xfrm>
            <a:off x="241569" y="789127"/>
            <a:ext cx="653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rgbClr val="53AD32"/>
                </a:solidFill>
                <a:latin typeface="Futura LT Pro Book" panose="020B0802020204020204" pitchFamily="34" charset="0"/>
              </a:rPr>
              <a:t>OBJETIVOS: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g5849b64c88_0_0" descr="Resultado de imagen para market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3803" y="2351314"/>
            <a:ext cx="4397854" cy="27577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2BFB54E7-5B8E-453A-B4E8-54563C3D5D8F}"/>
              </a:ext>
            </a:extLst>
          </p:cNvPr>
          <p:cNvCxnSpPr>
            <a:cxnSpLocks/>
          </p:cNvCxnSpPr>
          <p:nvPr/>
        </p:nvCxnSpPr>
        <p:spPr>
          <a:xfrm>
            <a:off x="57150" y="1447221"/>
            <a:ext cx="984885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DD33CF1B-018F-4E9D-942A-F1DB4EBA3017}"/>
              </a:ext>
            </a:extLst>
          </p:cNvPr>
          <p:cNvSpPr txBox="1"/>
          <p:nvPr/>
        </p:nvSpPr>
        <p:spPr>
          <a:xfrm>
            <a:off x="241569" y="789127"/>
            <a:ext cx="653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0" u="none" strike="noStrike" cap="none" dirty="0">
                <a:solidFill>
                  <a:srgbClr val="006CB5"/>
                </a:solidFill>
                <a:latin typeface="Futura LT Pro Book" panose="020B0802020204020204" pitchFamily="34" charset="0"/>
                <a:ea typeface="Lato Light"/>
                <a:cs typeface="Lato Light"/>
                <a:sym typeface="Lato Light"/>
              </a:rPr>
              <a:t> ¿QUE ES EL MARKETING?</a:t>
            </a:r>
            <a:endParaRPr lang="es-PE" sz="3200" dirty="0">
              <a:solidFill>
                <a:srgbClr val="006CB5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1004" y="1972513"/>
            <a:ext cx="5447254" cy="345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5409" y="2706207"/>
            <a:ext cx="3808965" cy="2704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rmAutofit/>
          </a:bodyPr>
          <a:lstStyle/>
          <a:p>
            <a:pPr marL="285750" lvl="0" indent="-1270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B512"/>
              </a:buClr>
              <a:buSzPts val="2500"/>
              <a:buFont typeface="Noto Sans Symbols"/>
              <a:buNone/>
            </a:pP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  <a:p>
            <a:pPr marL="457200" lvl="0" indent="-38735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B512"/>
              </a:buClr>
              <a:buSzPts val="2500"/>
              <a:buFont typeface="Noto Sans Symbols"/>
              <a:buChar char="▪"/>
            </a:pPr>
            <a:r>
              <a:rPr lang="es-E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Conjunto de herramientas de marketing que la empresa combina para producir la respuesta deseada en el Nicho de Clientes (Target).</a:t>
            </a: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lvl="0" indent="-1270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B512"/>
              </a:buClr>
              <a:buSzPts val="2500"/>
              <a:buFont typeface="Noto Sans Symbols"/>
              <a:buNone/>
            </a:pP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  <p:pic>
        <p:nvPicPr>
          <p:cNvPr id="97" name="Google Shape;9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1270" y="2235331"/>
            <a:ext cx="3477929" cy="27045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054DF262-9AC9-4DC5-B843-42DC214379EF}"/>
              </a:ext>
            </a:extLst>
          </p:cNvPr>
          <p:cNvCxnSpPr>
            <a:cxnSpLocks/>
          </p:cNvCxnSpPr>
          <p:nvPr/>
        </p:nvCxnSpPr>
        <p:spPr>
          <a:xfrm>
            <a:off x="57150" y="1447221"/>
            <a:ext cx="984885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DE54E8D3-AD19-4230-B292-A36B727D3497}"/>
              </a:ext>
            </a:extLst>
          </p:cNvPr>
          <p:cNvSpPr txBox="1"/>
          <p:nvPr/>
        </p:nvSpPr>
        <p:spPr>
          <a:xfrm>
            <a:off x="241569" y="789127"/>
            <a:ext cx="653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0" u="none" strike="noStrike" cap="none" dirty="0">
                <a:solidFill>
                  <a:srgbClr val="006CB5"/>
                </a:solidFill>
                <a:latin typeface="Futura LT Pro Book" panose="020B0802020204020204" pitchFamily="34" charset="0"/>
                <a:ea typeface="Lato Light"/>
                <a:cs typeface="Lato Light"/>
                <a:sym typeface="Lato Light"/>
              </a:rPr>
              <a:t>EL MARKETING</a:t>
            </a:r>
            <a:r>
              <a:rPr lang="es-ES" sz="3200" b="1" dirty="0">
                <a:solidFill>
                  <a:srgbClr val="006CB5"/>
                </a:solidFill>
                <a:latin typeface="Futura LT Pro Book" panose="020B0802020204020204" pitchFamily="34" charset="0"/>
                <a:ea typeface="Lato Light"/>
                <a:cs typeface="Lato Light"/>
                <a:sym typeface="Lato Light"/>
              </a:rPr>
              <a:t> MIX</a:t>
            </a:r>
            <a:endParaRPr lang="es-PE" sz="3200" dirty="0">
              <a:solidFill>
                <a:srgbClr val="006CB5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2224" b="12137"/>
          <a:stretch/>
        </p:blipFill>
        <p:spPr>
          <a:xfrm>
            <a:off x="953525" y="2382474"/>
            <a:ext cx="3712499" cy="259978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6"/>
          <p:cNvSpPr/>
          <p:nvPr/>
        </p:nvSpPr>
        <p:spPr>
          <a:xfrm>
            <a:off x="5166896" y="2498536"/>
            <a:ext cx="3425395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Nosotros consideramos que vendemos productos, nuestros clientes consideran que compran valor o soluciones para sus problemas.</a:t>
            </a:r>
            <a:endParaRPr dirty="0">
              <a:solidFill>
                <a:srgbClr val="006C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Al cliente le interesa algo más que el precio; le interesa el </a:t>
            </a:r>
            <a:r>
              <a:rPr lang="es-ES" sz="1800" b="1" i="0" u="sng" strike="noStrike" cap="none" dirty="0">
                <a:solidFill>
                  <a:srgbClr val="53AD3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costo total de obtener, usar y desechar un producto</a:t>
            </a:r>
            <a:r>
              <a:rPr lang="es-ES" sz="1800" b="1" i="0" u="none" strike="noStrike" cap="none" dirty="0">
                <a:solidFill>
                  <a:srgbClr val="53AD3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. </a:t>
            </a:r>
            <a:endParaRPr sz="1800" b="1" i="0" u="none" strike="noStrike" cap="none" dirty="0">
              <a:solidFill>
                <a:srgbClr val="53AD3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  <p:grpSp>
        <p:nvGrpSpPr>
          <p:cNvPr id="104" name="Google Shape;104;p6"/>
          <p:cNvGrpSpPr/>
          <p:nvPr/>
        </p:nvGrpSpPr>
        <p:grpSpPr>
          <a:xfrm>
            <a:off x="1121211" y="2089371"/>
            <a:ext cx="3357247" cy="3164538"/>
            <a:chOff x="5980317" y="1313320"/>
            <a:chExt cx="4131996" cy="3894815"/>
          </a:xfrm>
        </p:grpSpPr>
        <p:grpSp>
          <p:nvGrpSpPr>
            <p:cNvPr id="105" name="Google Shape;105;p6"/>
            <p:cNvGrpSpPr/>
            <p:nvPr/>
          </p:nvGrpSpPr>
          <p:grpSpPr>
            <a:xfrm>
              <a:off x="5980317" y="1313320"/>
              <a:ext cx="4131996" cy="3894815"/>
              <a:chOff x="1886619" y="1876025"/>
              <a:chExt cx="4131996" cy="3894815"/>
            </a:xfrm>
          </p:grpSpPr>
          <p:sp>
            <p:nvSpPr>
              <p:cNvPr id="106" name="Google Shape;106;p6"/>
              <p:cNvSpPr txBox="1"/>
              <p:nvPr/>
            </p:nvSpPr>
            <p:spPr>
              <a:xfrm>
                <a:off x="1886619" y="1876025"/>
                <a:ext cx="1639020" cy="3598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300" b="1" i="0" u="none" strike="noStrike" cap="none" dirty="0">
                    <a:solidFill>
                      <a:srgbClr val="000000"/>
                    </a:solidFill>
                    <a:latin typeface="Lato Light"/>
                    <a:ea typeface="Lato Light"/>
                    <a:cs typeface="Lato Light"/>
                    <a:sym typeface="Lato Light"/>
                  </a:rPr>
                  <a:t>PRODUCTO</a:t>
                </a:r>
                <a:endParaRPr sz="1300" b="1" i="0" u="none" strike="noStrike" cap="none" dirty="0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07" name="Google Shape;107;p6"/>
              <p:cNvSpPr txBox="1"/>
              <p:nvPr/>
            </p:nvSpPr>
            <p:spPr>
              <a:xfrm>
                <a:off x="2118057" y="5410978"/>
                <a:ext cx="899673" cy="3598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300" b="1" i="0" u="none" strike="noStrike" cap="none">
                    <a:solidFill>
                      <a:srgbClr val="000000"/>
                    </a:solidFill>
                    <a:latin typeface="Lato Light"/>
                    <a:ea typeface="Lato Light"/>
                    <a:cs typeface="Lato Light"/>
                    <a:sym typeface="Lato Light"/>
                  </a:rPr>
                  <a:t>PLAZA</a:t>
                </a:r>
                <a:endParaRPr b="1"/>
              </a:p>
            </p:txBody>
          </p:sp>
          <p:sp>
            <p:nvSpPr>
              <p:cNvPr id="108" name="Google Shape;108;p6"/>
              <p:cNvSpPr txBox="1"/>
              <p:nvPr/>
            </p:nvSpPr>
            <p:spPr>
              <a:xfrm>
                <a:off x="4480045" y="5410978"/>
                <a:ext cx="1538570" cy="3598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300" b="1" i="0" u="none" strike="noStrike" cap="none">
                    <a:solidFill>
                      <a:srgbClr val="000000"/>
                    </a:solidFill>
                    <a:latin typeface="Lato Light"/>
                    <a:ea typeface="Lato Light"/>
                    <a:cs typeface="Lato Light"/>
                    <a:sym typeface="Lato Light"/>
                  </a:rPr>
                  <a:t>PROMOCIÓN</a:t>
                </a:r>
                <a:endParaRPr sz="1300" b="1" i="0" u="none" strike="noStrike" cap="none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09" name="Google Shape;109;p6"/>
              <p:cNvSpPr txBox="1"/>
              <p:nvPr/>
            </p:nvSpPr>
            <p:spPr>
              <a:xfrm>
                <a:off x="4799491" y="1876025"/>
                <a:ext cx="1219122" cy="3598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300" b="1" i="0" u="none" strike="noStrike" cap="none">
                    <a:solidFill>
                      <a:srgbClr val="000000"/>
                    </a:solidFill>
                    <a:latin typeface="Lato Light"/>
                    <a:ea typeface="Lato Light"/>
                    <a:cs typeface="Lato Light"/>
                    <a:sym typeface="Lato Light"/>
                  </a:rPr>
                  <a:t>PRECIO</a:t>
                </a:r>
                <a:endParaRPr sz="1300" b="1" i="0" u="none" strike="noStrike" cap="none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110" name="Google Shape;110;p6"/>
            <p:cNvSpPr txBox="1"/>
            <p:nvPr/>
          </p:nvSpPr>
          <p:spPr>
            <a:xfrm>
              <a:off x="7356706" y="3922288"/>
              <a:ext cx="1403685" cy="359862"/>
            </a:xfrm>
            <a:prstGeom prst="rect">
              <a:avLst/>
            </a:prstGeom>
            <a:gradFill>
              <a:gsLst>
                <a:gs pos="0">
                  <a:srgbClr val="E9F4FE"/>
                </a:gs>
                <a:gs pos="74000">
                  <a:srgbClr val="3F9AFF"/>
                </a:gs>
                <a:gs pos="83000">
                  <a:srgbClr val="3F9AFF"/>
                </a:gs>
                <a:gs pos="100000">
                  <a:srgbClr val="7FBC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300" b="0" i="0" u="none" strike="noStrike" cap="none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PERSONAS</a:t>
              </a:r>
              <a:endParaRPr sz="13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>
            <a:spLocks noGrp="1"/>
          </p:cNvSpPr>
          <p:nvPr>
            <p:ph type="body" idx="1"/>
          </p:nvPr>
        </p:nvSpPr>
        <p:spPr>
          <a:xfrm>
            <a:off x="838248" y="2430899"/>
            <a:ext cx="3985944" cy="3600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rmAutofit/>
          </a:bodyPr>
          <a:lstStyle/>
          <a:p>
            <a:pPr marL="457200" lvl="0" indent="-38735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B512"/>
              </a:buClr>
              <a:buSzPts val="2500"/>
              <a:buFont typeface="Arial"/>
              <a:buChar char="•"/>
            </a:pPr>
            <a:r>
              <a:rPr lang="es-ES" sz="1400" b="1" dirty="0">
                <a:solidFill>
                  <a:srgbClr val="53AD3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Marketing Tradicional</a:t>
            </a:r>
            <a:r>
              <a:rPr lang="es-ES" sz="1400" dirty="0">
                <a:solidFill>
                  <a:srgbClr val="53AD3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: </a:t>
            </a:r>
            <a:r>
              <a:rPr lang="es-ES" sz="1400" dirty="0">
                <a:solidFill>
                  <a:srgbClr val="08080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Se basa en aspectos del producto como su calidad, características o beneficios que produce al cliente.</a:t>
            </a: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2286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B512"/>
              </a:buClr>
              <a:buSzPts val="2500"/>
              <a:buFont typeface="Arial"/>
              <a:buNone/>
            </a:pPr>
            <a:endParaRPr sz="1400" dirty="0">
              <a:solidFill>
                <a:srgbClr val="08080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  <a:p>
            <a:pPr marL="457200" lvl="0" indent="-38735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B512"/>
              </a:buClr>
              <a:buSzPts val="2500"/>
              <a:buFont typeface="Arial"/>
              <a:buChar char="•"/>
            </a:pPr>
            <a:r>
              <a:rPr lang="es-ES" sz="1400" b="1" dirty="0">
                <a:solidFill>
                  <a:srgbClr val="53AD3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Marketing Experiencial</a:t>
            </a:r>
            <a:r>
              <a:rPr lang="es-ES" sz="1400" dirty="0">
                <a:solidFill>
                  <a:srgbClr val="53AD3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: </a:t>
            </a:r>
            <a:r>
              <a:rPr lang="es-ES" sz="1400" dirty="0">
                <a:solidFill>
                  <a:srgbClr val="08080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se centra en el propio cliente y en las experiencias que obtiene durante la comercialización y uso del producto.</a:t>
            </a:r>
            <a:endParaRPr sz="1400" dirty="0">
              <a:solidFill>
                <a:srgbClr val="08080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  <p:sp>
        <p:nvSpPr>
          <p:cNvPr id="116" name="Google Shape;116;p7"/>
          <p:cNvSpPr txBox="1"/>
          <p:nvPr/>
        </p:nvSpPr>
        <p:spPr>
          <a:xfrm>
            <a:off x="5273178" y="2800833"/>
            <a:ext cx="3883919" cy="954067"/>
          </a:xfrm>
          <a:prstGeom prst="rect">
            <a:avLst/>
          </a:prstGeom>
          <a:noFill/>
          <a:ln w="28575" cap="flat" cmpd="sng">
            <a:solidFill>
              <a:srgbClr val="3FB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i="0" u="none" strike="noStrike" cap="none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El marketing emocional ofrece una comunicación personalizada</a:t>
            </a:r>
            <a:r>
              <a:rPr lang="es-ES" b="0" i="0" u="none" strike="noStrike" cap="none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, generando un mayor nivel de compromiso emocional y un porcentaje de conversión mayor.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3302" y="2074952"/>
            <a:ext cx="2226527" cy="227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4511" y="2252934"/>
            <a:ext cx="2688290" cy="2118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8"/>
          <p:cNvPicPr preferRelativeResize="0"/>
          <p:nvPr/>
        </p:nvPicPr>
        <p:blipFill rotWithShape="1">
          <a:blip r:embed="rId5">
            <a:alphaModFix/>
          </a:blip>
          <a:srcRect b="41056"/>
          <a:stretch/>
        </p:blipFill>
        <p:spPr>
          <a:xfrm>
            <a:off x="3616928" y="4746171"/>
            <a:ext cx="2551643" cy="143339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569D4660-1E8D-4ECD-BD40-53898709C1E9}"/>
              </a:ext>
            </a:extLst>
          </p:cNvPr>
          <p:cNvCxnSpPr>
            <a:cxnSpLocks/>
          </p:cNvCxnSpPr>
          <p:nvPr/>
        </p:nvCxnSpPr>
        <p:spPr>
          <a:xfrm>
            <a:off x="-71919" y="1447221"/>
            <a:ext cx="9977919" cy="0"/>
          </a:xfrm>
          <a:prstGeom prst="line">
            <a:avLst/>
          </a:prstGeom>
          <a:ln w="25400">
            <a:solidFill>
              <a:srgbClr val="53AD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A8464372-B6CB-49FB-9E73-A7A9A5E26028}"/>
              </a:ext>
            </a:extLst>
          </p:cNvPr>
          <p:cNvSpPr txBox="1"/>
          <p:nvPr/>
        </p:nvSpPr>
        <p:spPr>
          <a:xfrm>
            <a:off x="241569" y="789127"/>
            <a:ext cx="8625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850" lvl="0" indent="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r>
              <a:rPr lang="es-ES" sz="3200" dirty="0">
                <a:solidFill>
                  <a:srgbClr val="53AD32"/>
                </a:solidFill>
                <a:latin typeface="Futura LT Pro Book" panose="020B0802020204020204" pitchFamily="34" charset="0"/>
                <a:ea typeface="Lato Light"/>
                <a:cs typeface="Lato Light"/>
                <a:sym typeface="Lato Light"/>
              </a:rPr>
              <a:t>ANALIZANDO LAS 4 P:  EL PRODUCTO</a:t>
            </a:r>
            <a:endParaRPr lang="es-ES" sz="5400" dirty="0">
              <a:solidFill>
                <a:srgbClr val="53AD32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9575" y="2220685"/>
            <a:ext cx="5214202" cy="32778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A073A5C7-6326-4447-98BE-9CCF59750A26}"/>
              </a:ext>
            </a:extLst>
          </p:cNvPr>
          <p:cNvCxnSpPr>
            <a:cxnSpLocks/>
          </p:cNvCxnSpPr>
          <p:nvPr/>
        </p:nvCxnSpPr>
        <p:spPr>
          <a:xfrm>
            <a:off x="57150" y="1447221"/>
            <a:ext cx="984885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3EB94E6-5EC0-4CE4-9294-72396364D652}"/>
              </a:ext>
            </a:extLst>
          </p:cNvPr>
          <p:cNvSpPr txBox="1"/>
          <p:nvPr/>
        </p:nvSpPr>
        <p:spPr>
          <a:xfrm>
            <a:off x="241568" y="789127"/>
            <a:ext cx="9395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85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r>
              <a:rPr lang="es-ES" sz="3200" dirty="0">
                <a:solidFill>
                  <a:srgbClr val="006CB5"/>
                </a:solidFill>
                <a:latin typeface="Futura LT Pro Book" panose="020B0802020204020204" pitchFamily="34" charset="0"/>
                <a:ea typeface="Lato Light"/>
                <a:cs typeface="Lato Light"/>
                <a:sym typeface="Lato Light"/>
              </a:rPr>
              <a:t>LOS ATRIBUTOS Y LA VIDA DEL PRODUCTO</a:t>
            </a:r>
            <a:endParaRPr lang="es-ES" sz="5400" dirty="0">
              <a:solidFill>
                <a:srgbClr val="006CB5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Tema ACH">
  <a:themeElements>
    <a:clrScheme name="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00"/>
      </a:accent1>
      <a:accent2>
        <a:srgbClr val="CC6600"/>
      </a:accent2>
      <a:accent3>
        <a:srgbClr val="FFFFFF"/>
      </a:accent3>
      <a:accent4>
        <a:srgbClr val="002A56"/>
      </a:accent4>
      <a:accent5>
        <a:srgbClr val="CAE2AA"/>
      </a:accent5>
      <a:accent6>
        <a:srgbClr val="B95C00"/>
      </a:accent6>
      <a:hlink>
        <a:srgbClr val="0033CC"/>
      </a:hlink>
      <a:folHlink>
        <a:srgbClr val="D6009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300</Words>
  <Application>Microsoft Office PowerPoint</Application>
  <PresentationFormat>A4 (210 x 297 mm)</PresentationFormat>
  <Paragraphs>49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Futura LT Pro Book</vt:lpstr>
      <vt:lpstr>Lato Hairline</vt:lpstr>
      <vt:lpstr>Poppins</vt:lpstr>
      <vt:lpstr>Lato Light</vt:lpstr>
      <vt:lpstr>Arial</vt:lpstr>
      <vt:lpstr>Lato</vt:lpstr>
      <vt:lpstr>Verdana</vt:lpstr>
      <vt:lpstr>Trebuchet MS</vt:lpstr>
      <vt:lpstr>Times New Roman</vt:lpstr>
      <vt:lpstr>Noto Sans Symbols</vt:lpstr>
      <vt:lpstr>3_Tema ACH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Agustin Bel</dc:creator>
  <cp:lastModifiedBy>RODOLFO ALVA CORDOVA</cp:lastModifiedBy>
  <cp:revision>4</cp:revision>
  <dcterms:created xsi:type="dcterms:W3CDTF">2006-02-13T17:18:03Z</dcterms:created>
  <dcterms:modified xsi:type="dcterms:W3CDTF">2021-05-13T05:47:31Z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0x0101008C95E031424AFF4DA062AF16F9294AE5</vt:lpwstr>
  </property>
  <property fmtid="{D5CDD505-2E9C-101B-9397-08002B2CF9AE}" pid="3" name="_dlc_DocIdItemGuid">
    <vt:lpwstr>2ab64731-ccd8-4922-86cb-1836230102f6</vt:lpwstr>
  </property>
</Properties>
</file>